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4"/>
  </p:handoutMasterIdLst>
  <p:sldIdLst>
    <p:sldId id="257" r:id="rId3"/>
    <p:sldId id="258" r:id="rId5"/>
    <p:sldId id="259" r:id="rId6"/>
    <p:sldId id="260" r:id="rId7"/>
    <p:sldId id="261" r:id="rId8"/>
    <p:sldId id="263" r:id="rId9"/>
    <p:sldId id="264" r:id="rId10"/>
    <p:sldId id="266" r:id="rId11"/>
    <p:sldId id="268" r:id="rId12"/>
    <p:sldId id="267" r:id="rId13"/>
    <p:sldId id="269" r:id="rId14"/>
    <p:sldId id="270" r:id="rId15"/>
    <p:sldId id="274" r:id="rId16"/>
    <p:sldId id="284" r:id="rId17"/>
    <p:sldId id="285" r:id="rId18"/>
    <p:sldId id="271" r:id="rId19"/>
    <p:sldId id="273" r:id="rId20"/>
    <p:sldId id="287" r:id="rId21"/>
    <p:sldId id="277" r:id="rId22"/>
    <p:sldId id="286" r:id="rId23"/>
    <p:sldId id="288" r:id="rId24"/>
    <p:sldId id="289" r:id="rId25"/>
    <p:sldId id="290" r:id="rId26"/>
    <p:sldId id="276" r:id="rId27"/>
    <p:sldId id="291" r:id="rId28"/>
    <p:sldId id="275" r:id="rId29"/>
    <p:sldId id="293" r:id="rId30"/>
    <p:sldId id="278" r:id="rId31"/>
    <p:sldId id="292" r:id="rId32"/>
    <p:sldId id="294" r:id="rId33"/>
    <p:sldId id="295" r:id="rId34"/>
    <p:sldId id="296" r:id="rId35"/>
    <p:sldId id="297" r:id="rId36"/>
    <p:sldId id="298" r:id="rId37"/>
    <p:sldId id="299" r:id="rId38"/>
    <p:sldId id="279" r:id="rId39"/>
    <p:sldId id="281" r:id="rId40"/>
    <p:sldId id="280" r:id="rId41"/>
    <p:sldId id="282" r:id="rId42"/>
    <p:sldId id="283" r:id="rId4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 id="1483810881" name="WPS_1679281038" initials="W"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1.xml"/><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image" Target="../media/image1.png"/><Relationship Id="rId4" Type="http://schemas.openxmlformats.org/officeDocument/2006/relationships/tags" Target="../tags/tag92.xml"/><Relationship Id="rId3" Type="http://schemas.openxmlformats.org/officeDocument/2006/relationships/tags" Target="../tags/tag91.xml"/><Relationship Id="rId20" Type="http://schemas.openxmlformats.org/officeDocument/2006/relationships/tags" Target="../tags/tag107.xml"/><Relationship Id="rId2" Type="http://schemas.openxmlformats.org/officeDocument/2006/relationships/tags" Target="../tags/tag90.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image" Target="../media/image2.png"/><Relationship Id="rId2" Type="http://schemas.openxmlformats.org/officeDocument/2006/relationships/tags" Target="../tags/tag25.xml"/><Relationship Id="rId19" Type="http://schemas.openxmlformats.org/officeDocument/2006/relationships/tags" Target="../tags/tag41.xml"/><Relationship Id="rId18" Type="http://schemas.openxmlformats.org/officeDocument/2006/relationships/tags" Target="../tags/tag40.xml"/><Relationship Id="rId17" Type="http://schemas.openxmlformats.org/officeDocument/2006/relationships/tags" Target="../tags/tag39.xml"/><Relationship Id="rId16" Type="http://schemas.openxmlformats.org/officeDocument/2006/relationships/tags" Target="../tags/tag3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image" Target="../media/image3.png"/><Relationship Id="rId4" Type="http://schemas.openxmlformats.org/officeDocument/2006/relationships/tags" Target="../tags/tag44.xml"/><Relationship Id="rId3" Type="http://schemas.openxmlformats.org/officeDocument/2006/relationships/tags" Target="../tags/tag43.xml"/><Relationship Id="rId20" Type="http://schemas.openxmlformats.org/officeDocument/2006/relationships/tags" Target="../tags/tag59.xml"/><Relationship Id="rId2" Type="http://schemas.openxmlformats.org/officeDocument/2006/relationships/tags" Target="../tags/tag42.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矩形 1"/>
          <p:cNvSpPr/>
          <p:nvPr userDrawn="1">
            <p:custDataLst>
              <p:tags r:id="rId2"/>
            </p:custDataLst>
          </p:nvPr>
        </p:nvSpPr>
        <p:spPr>
          <a:xfrm rot="16200000">
            <a:off x="2647315" y="-2647315"/>
            <a:ext cx="6897370" cy="12192000"/>
          </a:xfrm>
          <a:prstGeom prst="rect">
            <a:avLst/>
          </a:prstGeom>
          <a:gradFill>
            <a:gsLst>
              <a:gs pos="0">
                <a:schemeClr val="bg2">
                  <a:lumMod val="90000"/>
                  <a:lumOff val="10000"/>
                </a:schemeClr>
              </a:gs>
              <a:gs pos="100000">
                <a:srgbClr val="000815"/>
              </a:gs>
            </a:gsLst>
            <a:lin ang="54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userDrawn="1">
            <p:custDataLst>
              <p:tags r:id="rId3"/>
            </p:custDataLst>
          </p:nvPr>
        </p:nvSpPr>
        <p:spPr>
          <a:xfrm rot="16200000">
            <a:off x="2647315" y="-2647315"/>
            <a:ext cx="6897370" cy="12192000"/>
          </a:xfrm>
          <a:prstGeom prst="rect">
            <a:avLst/>
          </a:prstGeom>
          <a:gradFill>
            <a:gsLst>
              <a:gs pos="0">
                <a:schemeClr val="accent1">
                  <a:lumMod val="50000"/>
                  <a:alpha val="70000"/>
                </a:schemeClr>
              </a:gs>
              <a:gs pos="74000">
                <a:srgbClr val="000815">
                  <a:alpha val="90000"/>
                </a:srgbClr>
              </a:gs>
            </a:gsLst>
            <a:lin ang="54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图片 27"/>
          <p:cNvPicPr>
            <a:picLocks noChangeAspect="1"/>
          </p:cNvPicPr>
          <p:nvPr userDrawn="1">
            <p:custDataLst>
              <p:tags r:id="rId4"/>
            </p:custDataLst>
          </p:nvPr>
        </p:nvPicPr>
        <p:blipFill>
          <a:blip r:embed="rId5">
            <a:duotone>
              <a:prstClr val="black"/>
              <a:schemeClr val="accent1">
                <a:lumMod val="75000"/>
                <a:tint val="45000"/>
                <a:satMod val="400000"/>
              </a:schemeClr>
            </a:duotone>
            <a:lum bright="18000" contrast="30000"/>
            <a:extLst>
              <a:ext uri="{28A0092B-C50C-407E-A947-70E740481C1C}">
                <a14:useLocalDpi xmlns:a14="http://schemas.microsoft.com/office/drawing/2010/main" val="0"/>
              </a:ext>
            </a:extLst>
          </a:blip>
          <a:stretch>
            <a:fillRect/>
          </a:stretch>
        </p:blipFill>
        <p:spPr>
          <a:xfrm>
            <a:off x="0" y="39370"/>
            <a:ext cx="12192000" cy="6858000"/>
          </a:xfrm>
          <a:prstGeom prst="rect">
            <a:avLst/>
          </a:prstGeom>
        </p:spPr>
      </p:pic>
      <p:sp>
        <p:nvSpPr>
          <p:cNvPr id="18" name="椭圆 17"/>
          <p:cNvSpPr/>
          <p:nvPr userDrawn="1">
            <p:custDataLst>
              <p:tags r:id="rId6"/>
            </p:custDataLst>
          </p:nvPr>
        </p:nvSpPr>
        <p:spPr>
          <a:xfrm rot="10800000">
            <a:off x="744855" y="451294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7500" lnSpcReduction="20000"/>
          </a:bodyPr>
          <a:lstStyle/>
          <a:p>
            <a:pPr algn="ctr"/>
            <a:endParaRPr lang="zh-CN" altLang="en-US" dirty="0">
              <a:cs typeface="MiSans Heavy" panose="00000A00000000000000" charset="-122"/>
            </a:endParaRPr>
          </a:p>
        </p:txBody>
      </p:sp>
      <p:sp>
        <p:nvSpPr>
          <p:cNvPr id="19" name="箭头: V 形 18"/>
          <p:cNvSpPr/>
          <p:nvPr userDrawn="1">
            <p:custDataLst>
              <p:tags r:id="rId7"/>
            </p:custDataLst>
          </p:nvPr>
        </p:nvSpPr>
        <p:spPr>
          <a:xfrm rot="10800000" flipH="1">
            <a:off x="875665" y="463232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cs typeface="MiSans Heavy" panose="00000A00000000000000" charset="-122"/>
            </a:endParaRPr>
          </a:p>
        </p:txBody>
      </p:sp>
      <p:cxnSp>
        <p:nvCxnSpPr>
          <p:cNvPr id="17" name="直接连接符 16"/>
          <p:cNvCxnSpPr/>
          <p:nvPr userDrawn="1">
            <p:custDataLst>
              <p:tags r:id="rId8"/>
            </p:custDataLst>
          </p:nvPr>
        </p:nvCxnSpPr>
        <p:spPr>
          <a:xfrm>
            <a:off x="745106" y="872671"/>
            <a:ext cx="6961505"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033" name="直接连接符 1032"/>
          <p:cNvCxnSpPr/>
          <p:nvPr userDrawn="1">
            <p:custDataLst>
              <p:tags r:id="rId9"/>
            </p:custDataLst>
          </p:nvPr>
        </p:nvCxnSpPr>
        <p:spPr>
          <a:xfrm>
            <a:off x="9860280" y="872671"/>
            <a:ext cx="1661160"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12" name="署名"/>
          <p:cNvSpPr txBox="1">
            <a:spLocks noGrp="1"/>
          </p:cNvSpPr>
          <p:nvPr>
            <p:ph type="body" idx="9" hasCustomPrompt="1"/>
            <p:custDataLst>
              <p:tags r:id="rId10"/>
            </p:custDataLst>
          </p:nvPr>
        </p:nvSpPr>
        <p:spPr>
          <a:xfrm>
            <a:off x="1250315" y="4554855"/>
            <a:ext cx="1953895" cy="337820"/>
          </a:xfrm>
          <a:prstGeom prst="rect">
            <a:avLst/>
          </a:prstGeom>
          <a:noFill/>
        </p:spPr>
        <p:txBody>
          <a:bodyPr vert="horz" wrap="square" lIns="91440" tIns="45720" rIns="91440" bIns="45720" rtlCol="0" anchor="ctr" anchorCtr="0">
            <a:normAutofit/>
          </a:bodyPr>
          <a:lstStyle>
            <a:defPPr>
              <a:defRPr lang="zh-CN"/>
            </a:defPPr>
            <a:lvl1pPr marL="0" marR="0" lvl="0" algn="l" defTabSz="914400" rtl="0" eaLnBrk="1" fontAlgn="auto" latinLnBrk="0" hangingPunct="1">
              <a:lnSpc>
                <a:spcPct val="100000"/>
              </a:lnSpc>
              <a:buClrTx/>
              <a:buSzTx/>
              <a:buFontTx/>
              <a:buNone/>
              <a:defRPr kumimoji="0" lang="zh-CN" altLang="en-US" sz="1400" b="0" i="0" u="none" strike="noStrike" kern="1200" cap="none" spc="0" normalizeH="0" baseline="0" noProof="1" dirty="0">
                <a:solidFill>
                  <a:srgbClr val="FFFFFF"/>
                </a:solidFill>
                <a:latin typeface="+mj-ea"/>
                <a:ea typeface="+mj-ea"/>
                <a:cs typeface="MiSans Heavy" panose="00000A00000000000000" charset="-122"/>
                <a:sym typeface="+mn-ea"/>
              </a:defRPr>
            </a:lvl1pPr>
          </a:lstStyle>
          <a:p>
            <a:pPr lvl="0" algn="l">
              <a:buClrTx/>
              <a:buSzTx/>
              <a:buFontTx/>
            </a:pPr>
            <a:r>
              <a:rPr>
                <a:sym typeface="+mn-ea"/>
              </a:rPr>
              <a:t>署名</a:t>
            </a:r>
            <a:endParaRPr>
              <a:sym typeface="+mn-ea"/>
            </a:endParaRPr>
          </a:p>
        </p:txBody>
      </p:sp>
      <p:sp>
        <p:nvSpPr>
          <p:cNvPr id="11" name="平行四边形 10"/>
          <p:cNvSpPr/>
          <p:nvPr userDrawn="1">
            <p:custDataLst>
              <p:tags r:id="rId11"/>
            </p:custDataLst>
          </p:nvPr>
        </p:nvSpPr>
        <p:spPr>
          <a:xfrm>
            <a:off x="91376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10" name="平行四边形 9"/>
          <p:cNvSpPr/>
          <p:nvPr userDrawn="1">
            <p:custDataLst>
              <p:tags r:id="rId12"/>
            </p:custDataLst>
          </p:nvPr>
        </p:nvSpPr>
        <p:spPr>
          <a:xfrm>
            <a:off x="1041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9" name="平行四边形 8"/>
          <p:cNvSpPr/>
          <p:nvPr userDrawn="1">
            <p:custDataLst>
              <p:tags r:id="rId13"/>
            </p:custDataLst>
          </p:nvPr>
        </p:nvSpPr>
        <p:spPr>
          <a:xfrm>
            <a:off x="1168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22" name="平行四边形 21"/>
          <p:cNvSpPr/>
          <p:nvPr userDrawn="1">
            <p:custDataLst>
              <p:tags r:id="rId14"/>
            </p:custDataLst>
          </p:nvPr>
        </p:nvSpPr>
        <p:spPr>
          <a:xfrm>
            <a:off x="129603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23" name="平行四边形 22"/>
          <p:cNvSpPr/>
          <p:nvPr userDrawn="1">
            <p:custDataLst>
              <p:tags r:id="rId15"/>
            </p:custDataLst>
          </p:nvPr>
        </p:nvSpPr>
        <p:spPr>
          <a:xfrm>
            <a:off x="142367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24" name="平行四边形 23"/>
          <p:cNvSpPr/>
          <p:nvPr userDrawn="1">
            <p:custDataLst>
              <p:tags r:id="rId16"/>
            </p:custDataLst>
          </p:nvPr>
        </p:nvSpPr>
        <p:spPr>
          <a:xfrm>
            <a:off x="155194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 name="标题"/>
          <p:cNvSpPr txBox="1">
            <a:spLocks noGrp="1"/>
          </p:cNvSpPr>
          <p:nvPr>
            <p:ph type="title" idx="2" hasCustomPrompt="1"/>
            <p:custDataLst>
              <p:tags r:id="rId17"/>
            </p:custDataLst>
          </p:nvPr>
        </p:nvSpPr>
        <p:spPr>
          <a:xfrm>
            <a:off x="744855" y="2837815"/>
            <a:ext cx="6029960" cy="1553845"/>
          </a:xfrm>
          <a:prstGeom prst="rect">
            <a:avLst/>
          </a:prstGeom>
          <a:noFill/>
        </p:spPr>
        <p:txBody>
          <a:bodyPr wrap="square" lIns="0" tIns="0" rIns="0" bIns="0" rtlCol="0" anchor="t" anchorCtr="0">
            <a:normAutofit/>
          </a:bodyPr>
          <a:lstStyle>
            <a:lvl1pPr marL="0" marR="0" lvl="0" algn="l" defTabSz="914400" rtl="0" eaLnBrk="1" fontAlgn="auto" latinLnBrk="0" hangingPunct="1">
              <a:lnSpc>
                <a:spcPct val="100000"/>
              </a:lnSpc>
              <a:buClrTx/>
              <a:buSzTx/>
              <a:buFontTx/>
              <a:buNone/>
              <a:defRPr kumimoji="0" lang="zh-CN" altLang="en-US" sz="5400" b="0" i="0" u="none" strike="noStrike" kern="1200" cap="none" spc="0" normalizeH="0" baseline="0" noProof="1" dirty="0">
                <a:solidFill>
                  <a:srgbClr val="FFFFFF"/>
                </a:solidFill>
                <a:effectLst/>
                <a:latin typeface="+mj-ea"/>
                <a:ea typeface="+mj-ea"/>
                <a:cs typeface="MiSans Heavy" panose="00000A00000000000000" charset="-122"/>
                <a:sym typeface="+mn-ea"/>
              </a:defRPr>
            </a:lvl1pPr>
          </a:lstStyle>
          <a:p>
            <a:pPr lvl="0" algn="l">
              <a:lnSpc>
                <a:spcPct val="100000"/>
              </a:lnSpc>
              <a:buClrTx/>
              <a:buSzTx/>
              <a:buFontTx/>
            </a:pPr>
            <a:r>
              <a:rPr dirty="0">
                <a:sym typeface="+mn-ea"/>
              </a:rPr>
              <a:t>单击此处编辑标题</a:t>
            </a:r>
            <a:endParaRPr dirty="0">
              <a:sym typeface="+mn-ea"/>
            </a:endParaRPr>
          </a:p>
        </p:txBody>
      </p:sp>
      <p:sp>
        <p:nvSpPr>
          <p:cNvPr id="7" name="正文"/>
          <p:cNvSpPr txBox="1">
            <a:spLocks noGrp="1"/>
          </p:cNvSpPr>
          <p:nvPr>
            <p:ph type="body" idx="1" hasCustomPrompt="1"/>
            <p:custDataLst>
              <p:tags r:id="rId18"/>
            </p:custDataLst>
          </p:nvPr>
        </p:nvSpPr>
        <p:spPr>
          <a:xfrm>
            <a:off x="744220" y="1779270"/>
            <a:ext cx="6029960" cy="1019175"/>
          </a:xfrm>
          <a:prstGeom prst="rect">
            <a:avLst/>
          </a:prstGeom>
          <a:noFill/>
        </p:spPr>
        <p:txBody>
          <a:bodyPr vert="horz" wrap="square" lIns="0" tIns="0" rIns="0" bIns="0" rtlCol="0" anchor="b" anchorCtr="0">
            <a:normAutofit/>
          </a:bodyPr>
          <a:lstStyle>
            <a:defPPr>
              <a:defRPr lang="zh-CN"/>
            </a:defPPr>
            <a:lvl1pPr marL="0" marR="0" lvl="0" algn="l" defTabSz="914400" rtl="0" eaLnBrk="1" fontAlgn="auto" latinLnBrk="0" hangingPunct="1">
              <a:lnSpc>
                <a:spcPct val="130000"/>
              </a:lnSpc>
              <a:buClrTx/>
              <a:buSzTx/>
              <a:buFontTx/>
              <a:buNone/>
              <a:defRPr kumimoji="0" lang="zh-CN" altLang="en-US" sz="32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j-lt"/>
                <a:ea typeface="+mj-ea"/>
                <a:cs typeface="MiSans Heavy" panose="00000A00000000000000" charset="-122"/>
                <a:sym typeface="+mn-ea"/>
              </a:defRPr>
            </a:lvl1pPr>
          </a:lstStyle>
          <a:p>
            <a:pPr lvl="0" algn="l">
              <a:buClrTx/>
              <a:buSzTx/>
              <a:buFontTx/>
            </a:pPr>
            <a:r>
              <a:rPr dirty="0">
                <a:sym typeface="+mn-ea"/>
              </a:rPr>
              <a:t>单击此处编辑母版副标题样式</a:t>
            </a:r>
            <a:endParaRPr dirty="0">
              <a:sym typeface="+mn-ea"/>
            </a:endParaRPr>
          </a:p>
        </p:txBody>
      </p:sp>
      <p:sp>
        <p:nvSpPr>
          <p:cNvPr id="4" name="日期占位符 3"/>
          <p:cNvSpPr>
            <a:spLocks noGrp="1"/>
          </p:cNvSpPr>
          <p:nvPr>
            <p:ph type="dt" sz="half" idx="10"/>
            <p:custDataLst>
              <p:tags r:id="rId19"/>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20"/>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21"/>
            </p:custDataLst>
          </p:nvPr>
        </p:nvSpPr>
        <p:spPr>
          <a:xfrm>
            <a:off x="8610600" y="6356350"/>
            <a:ext cx="2743200" cy="365125"/>
          </a:xfrm>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标题和副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56350"/>
            <a:ext cx="2743200" cy="365125"/>
          </a:xfrm>
        </p:spPr>
        <p:txBody>
          <a:bodyPr/>
          <a:lstStyle/>
          <a:p>
            <a:fld id="{515A922F-1294-4387-9CB3-FCC8465D972A}" type="slidenum">
              <a:rPr lang="zh-CN" altLang="en-US" smtClean="0"/>
            </a:fld>
            <a:endParaRPr lang="zh-CN" altLang="en-US"/>
          </a:p>
        </p:txBody>
      </p:sp>
      <p:sp>
        <p:nvSpPr>
          <p:cNvPr id="2" name="标题 1"/>
          <p:cNvSpPr>
            <a:spLocks noGrp="1"/>
          </p:cNvSpPr>
          <p:nvPr>
            <p:ph type="title"/>
            <p:custDataLst>
              <p:tags r:id="rId5"/>
            </p:custDataLst>
          </p:nvPr>
        </p:nvSpPr>
        <p:spPr>
          <a:xfrm>
            <a:off x="839788" y="360000"/>
            <a:ext cx="10515600" cy="864000"/>
          </a:xfrm>
        </p:spPr>
        <p:txBody>
          <a:bodyPr wrap="square">
            <a:normAutofit/>
          </a:bodyPr>
          <a:lstStyle/>
          <a:p>
            <a:r>
              <a:rPr lang="zh-CN" altLang="en-US" dirty="0"/>
              <a:t>单击此处编辑母版标题样式</a:t>
            </a:r>
            <a:endParaRPr lang="zh-CN" altLang="en-US" dirty="0"/>
          </a:p>
        </p:txBody>
      </p:sp>
      <p:sp>
        <p:nvSpPr>
          <p:cNvPr id="8" name="文本占位符 7"/>
          <p:cNvSpPr>
            <a:spLocks noGrp="1"/>
          </p:cNvSpPr>
          <p:nvPr>
            <p:ph type="body" idx="1" hasCustomPrompt="1"/>
            <p:custDataLst>
              <p:tags r:id="rId6"/>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showMasterSp="0">
  <p:cSld name="末尾幻灯片">
    <p:spTree>
      <p:nvGrpSpPr>
        <p:cNvPr id="1" name=""/>
        <p:cNvGrpSpPr/>
        <p:nvPr/>
      </p:nvGrpSpPr>
      <p:grpSpPr>
        <a:xfrm>
          <a:off x="0" y="0"/>
          <a:ext cx="0" cy="0"/>
          <a:chOff x="0" y="0"/>
          <a:chExt cx="0" cy="0"/>
        </a:xfrm>
      </p:grpSpPr>
      <p:sp>
        <p:nvSpPr>
          <p:cNvPr id="2" name="矩形 1"/>
          <p:cNvSpPr/>
          <p:nvPr userDrawn="1">
            <p:custDataLst>
              <p:tags r:id="rId2"/>
            </p:custDataLst>
          </p:nvPr>
        </p:nvSpPr>
        <p:spPr>
          <a:xfrm rot="16200000">
            <a:off x="2647315" y="-2647315"/>
            <a:ext cx="6897370" cy="12192000"/>
          </a:xfrm>
          <a:prstGeom prst="rect">
            <a:avLst/>
          </a:prstGeom>
          <a:gradFill>
            <a:gsLst>
              <a:gs pos="0">
                <a:schemeClr val="bg2">
                  <a:lumMod val="90000"/>
                  <a:lumOff val="10000"/>
                </a:schemeClr>
              </a:gs>
              <a:gs pos="100000">
                <a:srgbClr val="000815"/>
              </a:gs>
            </a:gsLst>
            <a:lin ang="54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userDrawn="1">
            <p:custDataLst>
              <p:tags r:id="rId3"/>
            </p:custDataLst>
          </p:nvPr>
        </p:nvSpPr>
        <p:spPr>
          <a:xfrm rot="16200000">
            <a:off x="2647315" y="-2647315"/>
            <a:ext cx="6897370" cy="12192000"/>
          </a:xfrm>
          <a:prstGeom prst="rect">
            <a:avLst/>
          </a:prstGeom>
          <a:gradFill>
            <a:gsLst>
              <a:gs pos="0">
                <a:schemeClr val="accent1">
                  <a:lumMod val="50000"/>
                  <a:alpha val="70000"/>
                </a:schemeClr>
              </a:gs>
              <a:gs pos="74000">
                <a:srgbClr val="000815">
                  <a:alpha val="90000"/>
                </a:srgbClr>
              </a:gs>
            </a:gsLst>
            <a:lin ang="54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图片 27"/>
          <p:cNvPicPr>
            <a:picLocks noChangeAspect="1"/>
          </p:cNvPicPr>
          <p:nvPr userDrawn="1">
            <p:custDataLst>
              <p:tags r:id="rId4"/>
            </p:custDataLst>
          </p:nvPr>
        </p:nvPicPr>
        <p:blipFill>
          <a:blip r:embed="rId5">
            <a:duotone>
              <a:prstClr val="black"/>
              <a:schemeClr val="accent1">
                <a:lumMod val="75000"/>
                <a:tint val="45000"/>
                <a:satMod val="400000"/>
              </a:schemeClr>
            </a:duotone>
            <a:lum bright="18000" contrast="30000"/>
            <a:extLst>
              <a:ext uri="{28A0092B-C50C-407E-A947-70E740481C1C}">
                <a14:useLocalDpi xmlns:a14="http://schemas.microsoft.com/office/drawing/2010/main" val="0"/>
              </a:ext>
            </a:extLst>
          </a:blip>
          <a:stretch>
            <a:fillRect/>
          </a:stretch>
        </p:blipFill>
        <p:spPr>
          <a:xfrm>
            <a:off x="0" y="38735"/>
            <a:ext cx="12192000" cy="6858635"/>
          </a:xfrm>
          <a:prstGeom prst="rect">
            <a:avLst/>
          </a:prstGeom>
        </p:spPr>
      </p:pic>
      <p:sp>
        <p:nvSpPr>
          <p:cNvPr id="18" name="椭圆 17"/>
          <p:cNvSpPr/>
          <p:nvPr userDrawn="1">
            <p:custDataLst>
              <p:tags r:id="rId6"/>
            </p:custDataLst>
          </p:nvPr>
        </p:nvSpPr>
        <p:spPr>
          <a:xfrm rot="10800000">
            <a:off x="744855" y="4264660"/>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endParaRPr lang="zh-CN" altLang="en-US" dirty="0">
              <a:cs typeface="MiSans Heavy" panose="00000A00000000000000" charset="-122"/>
            </a:endParaRPr>
          </a:p>
        </p:txBody>
      </p:sp>
      <p:sp>
        <p:nvSpPr>
          <p:cNvPr id="19" name="箭头: V 形 18"/>
          <p:cNvSpPr/>
          <p:nvPr userDrawn="1">
            <p:custDataLst>
              <p:tags r:id="rId7"/>
            </p:custDataLst>
          </p:nvPr>
        </p:nvSpPr>
        <p:spPr>
          <a:xfrm rot="10800000" flipH="1">
            <a:off x="875665" y="4384040"/>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cs typeface="MiSans Heavy" panose="00000A00000000000000" charset="-122"/>
            </a:endParaRPr>
          </a:p>
        </p:txBody>
      </p:sp>
      <p:cxnSp>
        <p:nvCxnSpPr>
          <p:cNvPr id="17" name="直接连接符 16"/>
          <p:cNvCxnSpPr/>
          <p:nvPr userDrawn="1">
            <p:custDataLst>
              <p:tags r:id="rId8"/>
            </p:custDataLst>
          </p:nvPr>
        </p:nvCxnSpPr>
        <p:spPr>
          <a:xfrm>
            <a:off x="745106" y="872671"/>
            <a:ext cx="6961505"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033" name="直接连接符 1032"/>
          <p:cNvCxnSpPr/>
          <p:nvPr userDrawn="1">
            <p:custDataLst>
              <p:tags r:id="rId9"/>
            </p:custDataLst>
          </p:nvPr>
        </p:nvCxnSpPr>
        <p:spPr>
          <a:xfrm>
            <a:off x="9860280" y="872671"/>
            <a:ext cx="1661160"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11" name="署名"/>
          <p:cNvSpPr txBox="1">
            <a:spLocks noGrp="1"/>
          </p:cNvSpPr>
          <p:nvPr>
            <p:ph type="body" idx="8" hasCustomPrompt="1"/>
            <p:custDataLst>
              <p:tags r:id="rId10"/>
            </p:custDataLst>
          </p:nvPr>
        </p:nvSpPr>
        <p:spPr>
          <a:xfrm>
            <a:off x="1250315" y="4306570"/>
            <a:ext cx="5524500" cy="337820"/>
          </a:xfrm>
          <a:prstGeom prst="rect">
            <a:avLst/>
          </a:prstGeom>
          <a:noFill/>
        </p:spPr>
        <p:txBody>
          <a:bodyPr vert="horz" wrap="square" lIns="91440" tIns="45720" rIns="91440" bIns="45720" rtlCol="0" anchor="ctr" anchorCtr="0">
            <a:normAutofit/>
          </a:bodyPr>
          <a:lstStyle>
            <a:defPPr>
              <a:defRPr lang="zh-CN"/>
            </a:defPPr>
            <a:lvl1pPr marL="0" marR="0" lvl="0" algn="l" defTabSz="914400" rtl="0" eaLnBrk="1" fontAlgn="auto" latinLnBrk="0" hangingPunct="1">
              <a:lnSpc>
                <a:spcPct val="100000"/>
              </a:lnSpc>
              <a:buClrTx/>
              <a:buSzTx/>
              <a:buFontTx/>
              <a:buNone/>
              <a:defRPr kumimoji="0" lang="zh-CN" altLang="en-US" sz="1400" b="0" i="0" u="none" strike="noStrike" kern="1200" cap="none" spc="0" normalizeH="0" baseline="0" noProof="1" dirty="0">
                <a:solidFill>
                  <a:srgbClr val="FFFFFF"/>
                </a:solidFill>
                <a:latin typeface="+mj-ea"/>
                <a:ea typeface="+mj-ea"/>
                <a:cs typeface="MiSans Heavy" panose="00000A00000000000000" charset="-122"/>
                <a:sym typeface="+mn-ea"/>
              </a:defRPr>
            </a:lvl1pPr>
          </a:lstStyle>
          <a:p>
            <a:pPr lvl="0" algn="l">
              <a:buClrTx/>
              <a:buSzTx/>
              <a:buFontTx/>
            </a:pPr>
            <a:r>
              <a:rPr dirty="0">
                <a:sym typeface="+mn-ea"/>
              </a:rPr>
              <a:t>署名</a:t>
            </a:r>
            <a:endParaRPr dirty="0">
              <a:sym typeface="+mn-ea"/>
            </a:endParaRPr>
          </a:p>
        </p:txBody>
      </p:sp>
      <p:sp>
        <p:nvSpPr>
          <p:cNvPr id="10" name="平行四边形 9"/>
          <p:cNvSpPr/>
          <p:nvPr userDrawn="1">
            <p:custDataLst>
              <p:tags r:id="rId11"/>
            </p:custDataLst>
          </p:nvPr>
        </p:nvSpPr>
        <p:spPr>
          <a:xfrm>
            <a:off x="91376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8" name="平行四边形 7"/>
          <p:cNvSpPr/>
          <p:nvPr userDrawn="1">
            <p:custDataLst>
              <p:tags r:id="rId12"/>
            </p:custDataLst>
          </p:nvPr>
        </p:nvSpPr>
        <p:spPr>
          <a:xfrm>
            <a:off x="1041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9" name="平行四边形 8"/>
          <p:cNvSpPr/>
          <p:nvPr userDrawn="1">
            <p:custDataLst>
              <p:tags r:id="rId13"/>
            </p:custDataLst>
          </p:nvPr>
        </p:nvSpPr>
        <p:spPr>
          <a:xfrm>
            <a:off x="1168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22" name="平行四边形 21"/>
          <p:cNvSpPr/>
          <p:nvPr userDrawn="1">
            <p:custDataLst>
              <p:tags r:id="rId14"/>
            </p:custDataLst>
          </p:nvPr>
        </p:nvSpPr>
        <p:spPr>
          <a:xfrm>
            <a:off x="129603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23" name="平行四边形 22"/>
          <p:cNvSpPr/>
          <p:nvPr userDrawn="1">
            <p:custDataLst>
              <p:tags r:id="rId15"/>
            </p:custDataLst>
          </p:nvPr>
        </p:nvSpPr>
        <p:spPr>
          <a:xfrm>
            <a:off x="142367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24" name="平行四边形 23"/>
          <p:cNvSpPr/>
          <p:nvPr userDrawn="1">
            <p:custDataLst>
              <p:tags r:id="rId16"/>
            </p:custDataLst>
          </p:nvPr>
        </p:nvSpPr>
        <p:spPr>
          <a:xfrm>
            <a:off x="155194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7" name="标题"/>
          <p:cNvSpPr txBox="1">
            <a:spLocks noGrp="1"/>
          </p:cNvSpPr>
          <p:nvPr>
            <p:ph type="title" idx="1" hasCustomPrompt="1"/>
            <p:custDataLst>
              <p:tags r:id="rId17"/>
            </p:custDataLst>
          </p:nvPr>
        </p:nvSpPr>
        <p:spPr>
          <a:xfrm>
            <a:off x="744855" y="1696720"/>
            <a:ext cx="6029960" cy="1949450"/>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5400" b="0" i="0" u="none" strike="noStrike" kern="1200" cap="none" spc="0" normalizeH="0" baseline="0" noProof="1" dirty="0">
                <a:solidFill>
                  <a:srgbClr val="FFFFFF"/>
                </a:solidFill>
                <a:effectLst/>
                <a:latin typeface="+mj-ea"/>
                <a:ea typeface="+mj-ea"/>
                <a:cs typeface="MiSans Heavy" panose="00000A00000000000000" charset="-122"/>
                <a:sym typeface="+mn-ea"/>
              </a:defRPr>
            </a:lvl1pPr>
          </a:lstStyle>
          <a:p>
            <a:pPr lvl="0" algn="l">
              <a:lnSpc>
                <a:spcPct val="100000"/>
              </a:lnSpc>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18"/>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19"/>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20"/>
            </p:custDataLst>
          </p:nvPr>
        </p:nvSpPr>
        <p:spPr>
          <a:xfrm>
            <a:off x="8610600" y="6356350"/>
            <a:ext cx="2743200" cy="365125"/>
          </a:xfrm>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4"/>
            </p:custDataLst>
          </p:nvPr>
        </p:nvSpPr>
        <p:spPr>
          <a:xfrm>
            <a:off x="8610600" y="6356350"/>
            <a:ext cx="2743200" cy="365125"/>
          </a:xfrm>
        </p:spPr>
        <p:txBody>
          <a:bodyPr/>
          <a:lstStyle/>
          <a:p>
            <a:fld id="{515A922F-1294-4387-9CB3-FCC8465D972A}" type="slidenum">
              <a:rPr lang="zh-CN" altLang="en-US" smtClean="0"/>
            </a:fld>
            <a:endParaRPr lang="zh-CN" altLang="en-US"/>
          </a:p>
        </p:txBody>
      </p:sp>
      <p:sp>
        <p:nvSpPr>
          <p:cNvPr id="2" name="标题 1"/>
          <p:cNvSpPr>
            <a:spLocks noGrp="1"/>
          </p:cNvSpPr>
          <p:nvPr>
            <p:ph type="title"/>
            <p:custDataLst>
              <p:tags r:id="rId5"/>
            </p:custDataLst>
          </p:nvPr>
        </p:nvSpPr>
        <p:spPr/>
        <p:txBody>
          <a:bodyPr wrap="square">
            <a:normAutofit/>
          </a:bodyPr>
          <a:p>
            <a:r>
              <a:rPr lang="zh-CN" altLang="en-US" dirty="0"/>
              <a:t>单击此处编辑母版标题样式</a:t>
            </a:r>
            <a:endParaRPr lang="zh-CN" altLang="en-US" dirty="0"/>
          </a:p>
        </p:txBody>
      </p:sp>
      <p:sp>
        <p:nvSpPr>
          <p:cNvPr id="3" name="内容占位符 2"/>
          <p:cNvSpPr>
            <a:spLocks noGrp="1"/>
          </p:cNvSpPr>
          <p:nvPr>
            <p:ph idx="1"/>
            <p:custDataLst>
              <p:tags r:id="rId6"/>
            </p:custDataLst>
          </p:nvPr>
        </p:nvSpPr>
        <p:spPr/>
        <p:txBody>
          <a:bodyPr wrap="square">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9" name="图片 18"/>
          <p:cNvPicPr>
            <a:picLocks noChangeAspect="1"/>
          </p:cNvPicPr>
          <p:nvPr userDrawn="1">
            <p:custDataLst>
              <p:tags r:id="rId2"/>
            </p:custDataLst>
          </p:nvPr>
        </p:nvPicPr>
        <p:blipFill rotWithShape="1">
          <a:blip r:embed="rId3">
            <a:duotone>
              <a:prstClr val="black"/>
              <a:schemeClr val="accent1">
                <a:lumMod val="75000"/>
                <a:tint val="45000"/>
                <a:satMod val="400000"/>
              </a:schemeClr>
            </a:duotone>
          </a:blip>
          <a:srcRect r="79839"/>
          <a:stretch>
            <a:fillRect/>
          </a:stretch>
        </p:blipFill>
        <p:spPr>
          <a:xfrm flipH="1">
            <a:off x="9733935" y="0"/>
            <a:ext cx="2458065" cy="6858000"/>
          </a:xfrm>
          <a:prstGeom prst="rect">
            <a:avLst/>
          </a:prstGeom>
        </p:spPr>
      </p:pic>
      <p:pic>
        <p:nvPicPr>
          <p:cNvPr id="71" name="图片 70"/>
          <p:cNvPicPr>
            <a:picLocks noChangeAspect="1"/>
          </p:cNvPicPr>
          <p:nvPr>
            <p:custDataLst>
              <p:tags r:id="rId4"/>
            </p:custDataLst>
          </p:nvPr>
        </p:nvPicPr>
        <p:blipFill>
          <a:blip r:embed="rId3">
            <a:duotone>
              <a:prstClr val="black"/>
              <a:schemeClr val="accent1">
                <a:lumMod val="75000"/>
                <a:tint val="45000"/>
                <a:satMod val="400000"/>
              </a:schemeClr>
            </a:duotone>
            <a:lum bright="6000" contrast="12000"/>
          </a:blip>
          <a:stretch>
            <a:fillRect/>
          </a:stretch>
        </p:blipFill>
        <p:spPr>
          <a:xfrm flipH="1">
            <a:off x="0" y="0"/>
            <a:ext cx="11416030" cy="6858000"/>
          </a:xfrm>
          <a:prstGeom prst="rect">
            <a:avLst/>
          </a:prstGeom>
        </p:spPr>
      </p:pic>
      <p:sp>
        <p:nvSpPr>
          <p:cNvPr id="21" name="矩形 20"/>
          <p:cNvSpPr/>
          <p:nvPr userDrawn="1">
            <p:custDataLst>
              <p:tags r:id="rId5"/>
            </p:custDataLst>
          </p:nvPr>
        </p:nvSpPr>
        <p:spPr>
          <a:xfrm rot="16200000">
            <a:off x="4597399" y="-736603"/>
            <a:ext cx="6858001" cy="8331203"/>
          </a:xfrm>
          <a:prstGeom prst="rect">
            <a:avLst/>
          </a:prstGeom>
          <a:gradFill>
            <a:gsLst>
              <a:gs pos="6000">
                <a:schemeClr val="accent1">
                  <a:lumMod val="50000"/>
                  <a:alpha val="0"/>
                </a:schemeClr>
              </a:gs>
              <a:gs pos="100000">
                <a:schemeClr val="accent1">
                  <a:lumMod val="25000"/>
                </a:schemeClr>
              </a:gs>
            </a:gsLst>
            <a:lin ang="54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custDataLst>
              <p:tags r:id="rId6"/>
            </p:custDataLst>
          </p:nvPr>
        </p:nvSpPr>
        <p:spPr>
          <a:xfrm>
            <a:off x="442336" y="2871879"/>
            <a:ext cx="3251010" cy="1732167"/>
          </a:xfrm>
          <a:custGeom>
            <a:avLst/>
            <a:gdLst>
              <a:gd name="connsiteX0" fmla="*/ 109102 w 2819400"/>
              <a:gd name="connsiteY0" fmla="*/ 0 h 1386703"/>
              <a:gd name="connsiteX1" fmla="*/ 1507986 w 2819400"/>
              <a:gd name="connsiteY1" fmla="*/ 0 h 1386703"/>
              <a:gd name="connsiteX2" fmla="*/ 1847850 w 2819400"/>
              <a:gd name="connsiteY2" fmla="*/ 339864 h 1386703"/>
              <a:gd name="connsiteX3" fmla="*/ 1847850 w 2819400"/>
              <a:gd name="connsiteY3" fmla="*/ 344382 h 1386703"/>
              <a:gd name="connsiteX4" fmla="*/ 2646296 w 2819400"/>
              <a:gd name="connsiteY4" fmla="*/ 344382 h 1386703"/>
              <a:gd name="connsiteX5" fmla="*/ 2819400 w 2819400"/>
              <a:gd name="connsiteY5" fmla="*/ 517486 h 1386703"/>
              <a:gd name="connsiteX6" fmla="*/ 2819400 w 2819400"/>
              <a:gd name="connsiteY6" fmla="*/ 1125966 h 1386703"/>
              <a:gd name="connsiteX7" fmla="*/ 2558663 w 2819400"/>
              <a:gd name="connsiteY7" fmla="*/ 1386703 h 1386703"/>
              <a:gd name="connsiteX8" fmla="*/ 326392 w 2819400"/>
              <a:gd name="connsiteY8" fmla="*/ 1386703 h 1386703"/>
              <a:gd name="connsiteX9" fmla="*/ 0 w 2819400"/>
              <a:gd name="connsiteY9" fmla="*/ 1060311 h 1386703"/>
              <a:gd name="connsiteX10" fmla="*/ 0 w 2819400"/>
              <a:gd name="connsiteY10" fmla="*/ 109102 h 138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9400" h="1386703">
                <a:moveTo>
                  <a:pt x="109102" y="0"/>
                </a:moveTo>
                <a:lnTo>
                  <a:pt x="1507986" y="0"/>
                </a:lnTo>
                <a:lnTo>
                  <a:pt x="1847850" y="339864"/>
                </a:lnTo>
                <a:lnTo>
                  <a:pt x="1847850" y="344382"/>
                </a:lnTo>
                <a:lnTo>
                  <a:pt x="2646296" y="344382"/>
                </a:lnTo>
                <a:lnTo>
                  <a:pt x="2819400" y="517486"/>
                </a:lnTo>
                <a:lnTo>
                  <a:pt x="2819400" y="1125966"/>
                </a:lnTo>
                <a:lnTo>
                  <a:pt x="2558663" y="1386703"/>
                </a:lnTo>
                <a:lnTo>
                  <a:pt x="326392" y="1386703"/>
                </a:lnTo>
                <a:lnTo>
                  <a:pt x="0" y="1060311"/>
                </a:lnTo>
                <a:lnTo>
                  <a:pt x="0" y="109102"/>
                </a:lnTo>
                <a:close/>
              </a:path>
            </a:pathLst>
          </a:custGeom>
          <a:gradFill>
            <a:gsLst>
              <a:gs pos="0">
                <a:schemeClr val="accent1">
                  <a:lumMod val="50000"/>
                </a:schemeClr>
              </a:gs>
              <a:gs pos="10000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Heavy" panose="00000A00000000000000" charset="-122"/>
            </a:endParaRPr>
          </a:p>
        </p:txBody>
      </p:sp>
      <p:sp>
        <p:nvSpPr>
          <p:cNvPr id="8" name="加号 7"/>
          <p:cNvSpPr/>
          <p:nvPr>
            <p:custDataLst>
              <p:tags r:id="rId7"/>
            </p:custDataLst>
          </p:nvPr>
        </p:nvSpPr>
        <p:spPr>
          <a:xfrm rot="2781836">
            <a:off x="550718" y="3335569"/>
            <a:ext cx="1320680" cy="1320680"/>
          </a:xfrm>
          <a:prstGeom prst="mathPlus">
            <a:avLst>
              <a:gd name="adj1" fmla="val 14727"/>
            </a:avLst>
          </a:prstGeom>
          <a:noFill/>
          <a:ln>
            <a:gradFill flip="none" rotWithShape="1">
              <a:gsLst>
                <a:gs pos="0">
                  <a:schemeClr val="accent2"/>
                </a:gs>
                <a:gs pos="67000">
                  <a:schemeClr val="accent2">
                    <a:alpha val="0"/>
                  </a:schemeClr>
                </a:gs>
              </a:gsLst>
              <a:path path="circle">
                <a:fillToRect l="50000" t="50000" r="50000" b="50000"/>
              </a:path>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0000" lnSpcReduction="20000"/>
          </a:bodyPr>
          <a:lstStyle/>
          <a:p>
            <a:pPr algn="ctr"/>
            <a:endParaRPr lang="zh-CN" altLang="en-US">
              <a:cs typeface="MiSans Heavy" panose="00000A00000000000000" charset="-122"/>
            </a:endParaRPr>
          </a:p>
        </p:txBody>
      </p:sp>
      <p:cxnSp>
        <p:nvCxnSpPr>
          <p:cNvPr id="18" name="直接连接符 17"/>
          <p:cNvCxnSpPr/>
          <p:nvPr>
            <p:custDataLst>
              <p:tags r:id="rId8"/>
            </p:custDataLst>
          </p:nvPr>
        </p:nvCxnSpPr>
        <p:spPr>
          <a:xfrm>
            <a:off x="613261" y="3447263"/>
            <a:ext cx="2646985"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箭头: V 形 22"/>
          <p:cNvSpPr/>
          <p:nvPr>
            <p:custDataLst>
              <p:tags r:id="rId9"/>
            </p:custDataLst>
          </p:nvPr>
        </p:nvSpPr>
        <p:spPr>
          <a:xfrm>
            <a:off x="3371215"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cs typeface="MiSans Heavy" panose="00000A00000000000000" charset="-122"/>
            </a:endParaRPr>
          </a:p>
        </p:txBody>
      </p:sp>
      <p:sp>
        <p:nvSpPr>
          <p:cNvPr id="24" name="箭头: V 形 23"/>
          <p:cNvSpPr/>
          <p:nvPr>
            <p:custDataLst>
              <p:tags r:id="rId10"/>
            </p:custDataLst>
          </p:nvPr>
        </p:nvSpPr>
        <p:spPr>
          <a:xfrm>
            <a:off x="3535045"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cs typeface="MiSans Heavy" panose="00000A00000000000000" charset="-122"/>
            </a:endParaRPr>
          </a:p>
        </p:txBody>
      </p:sp>
      <p:sp>
        <p:nvSpPr>
          <p:cNvPr id="25" name="箭头: V 形 24"/>
          <p:cNvSpPr/>
          <p:nvPr>
            <p:custDataLst>
              <p:tags r:id="rId11"/>
            </p:custDataLst>
          </p:nvPr>
        </p:nvSpPr>
        <p:spPr>
          <a:xfrm>
            <a:off x="3699510"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cs typeface="MiSans Heavy" panose="00000A00000000000000" charset="-122"/>
            </a:endParaRPr>
          </a:p>
        </p:txBody>
      </p:sp>
      <p:sp>
        <p:nvSpPr>
          <p:cNvPr id="26" name="箭头: V 形 25"/>
          <p:cNvSpPr/>
          <p:nvPr>
            <p:custDataLst>
              <p:tags r:id="rId12"/>
            </p:custDataLst>
          </p:nvPr>
        </p:nvSpPr>
        <p:spPr>
          <a:xfrm>
            <a:off x="3863975"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cs typeface="MiSans Heavy" panose="00000A00000000000000" charset="-122"/>
            </a:endParaRPr>
          </a:p>
        </p:txBody>
      </p:sp>
      <p:sp>
        <p:nvSpPr>
          <p:cNvPr id="27" name="箭头: V 形 26"/>
          <p:cNvSpPr/>
          <p:nvPr>
            <p:custDataLst>
              <p:tags r:id="rId13"/>
            </p:custDataLst>
          </p:nvPr>
        </p:nvSpPr>
        <p:spPr>
          <a:xfrm>
            <a:off x="4027805" y="4484370"/>
            <a:ext cx="218440" cy="287020"/>
          </a:xfrm>
          <a:prstGeom prst="chevron">
            <a:avLst>
              <a:gd name="adj" fmla="val 63333"/>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lnSpcReduction="10000"/>
          </a:bodyPr>
          <a:lstStyle/>
          <a:p>
            <a:pPr algn="ctr"/>
            <a:endParaRPr lang="zh-CN" altLang="en-US">
              <a:solidFill>
                <a:schemeClr val="tx1"/>
              </a:solidFill>
              <a:cs typeface="MiSans Heavy" panose="00000A00000000000000" charset="-122"/>
            </a:endParaRPr>
          </a:p>
        </p:txBody>
      </p:sp>
      <p:cxnSp>
        <p:nvCxnSpPr>
          <p:cNvPr id="36" name="直接连接符 35"/>
          <p:cNvCxnSpPr/>
          <p:nvPr>
            <p:custDataLst>
              <p:tags r:id="rId14"/>
            </p:custDataLst>
          </p:nvPr>
        </p:nvCxnSpPr>
        <p:spPr>
          <a:xfrm>
            <a:off x="439766" y="783771"/>
            <a:ext cx="1479196"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15"/>
            </p:custDataLst>
          </p:nvPr>
        </p:nvCxnSpPr>
        <p:spPr>
          <a:xfrm>
            <a:off x="3503364" y="783771"/>
            <a:ext cx="8203565"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6" name="标题"/>
          <p:cNvSpPr txBox="1">
            <a:spLocks noGrp="1"/>
          </p:cNvSpPr>
          <p:nvPr>
            <p:ph type="title" idx="1" hasCustomPrompt="1"/>
            <p:custDataLst>
              <p:tags r:id="rId16"/>
            </p:custDataLst>
          </p:nvPr>
        </p:nvSpPr>
        <p:spPr>
          <a:xfrm>
            <a:off x="1612265" y="3436620"/>
            <a:ext cx="2087880" cy="1195705"/>
          </a:xfrm>
          <a:prstGeom prst="rect">
            <a:avLst/>
          </a:prstGeom>
          <a:noFill/>
        </p:spPr>
        <p:txBody>
          <a:bodyPr wrap="square" lIns="91440" tIns="0" rIns="91440" bIns="0" rtlCol="0" anchor="t" anchorCtr="0">
            <a:normAutofit/>
          </a:bodyPr>
          <a:lstStyle>
            <a:lvl1pPr marL="0" marR="0" lvl="0" algn="l" defTabSz="914400" rtl="0" eaLnBrk="1" fontAlgn="auto" latinLnBrk="0" hangingPunct="1">
              <a:lnSpc>
                <a:spcPct val="110000"/>
              </a:lnSpc>
              <a:buClrTx/>
              <a:buSzTx/>
              <a:buFontTx/>
              <a:buNone/>
              <a:defRPr kumimoji="0" lang="zh-CN" altLang="en-US" sz="6400" b="0" i="0" u="none" strike="noStrike" kern="1200" cap="none" spc="0" normalizeH="0" baseline="0" noProof="1" dirty="0">
                <a:solidFill>
                  <a:srgbClr val="FFFFFF"/>
                </a:solidFill>
                <a:effectLst/>
                <a:latin typeface="+mj-ea"/>
                <a:ea typeface="+mj-ea"/>
                <a:cs typeface="MiSans Heavy" panose="00000A00000000000000" charset="-122"/>
                <a:sym typeface="+mn-ea"/>
              </a:defRPr>
            </a:lvl1pPr>
          </a:lstStyle>
          <a:p>
            <a:pPr lvl="0" algn="l">
              <a:lnSpc>
                <a:spcPct val="110000"/>
              </a:lnSpc>
              <a:buClrTx/>
              <a:buSzTx/>
              <a:buFontTx/>
            </a:pPr>
            <a:r>
              <a:rPr dirty="0">
                <a:sym typeface="+mn-ea"/>
              </a:rPr>
              <a:t>标题</a:t>
            </a:r>
            <a:endParaRPr dirty="0">
              <a:sym typeface="+mn-ea"/>
            </a:endParaRPr>
          </a:p>
        </p:txBody>
      </p:sp>
      <p:sp>
        <p:nvSpPr>
          <p:cNvPr id="3" name="日期占位符 2"/>
          <p:cNvSpPr>
            <a:spLocks noGrp="1"/>
          </p:cNvSpPr>
          <p:nvPr>
            <p:ph type="dt" sz="half" idx="10"/>
            <p:custDataLst>
              <p:tags r:id="rId17"/>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4" name="页脚占位符 3"/>
          <p:cNvSpPr>
            <a:spLocks noGrp="1"/>
          </p:cNvSpPr>
          <p:nvPr>
            <p:ph type="ftr" sz="quarter" idx="11"/>
            <p:custDataLst>
              <p:tags r:id="rId18"/>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19"/>
            </p:custDataLst>
          </p:nvPr>
        </p:nvSpPr>
        <p:spPr>
          <a:xfrm>
            <a:off x="8610600" y="6356350"/>
            <a:ext cx="2743200" cy="365125"/>
          </a:xfrm>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5" name="矩形 24"/>
          <p:cNvSpPr/>
          <p:nvPr userDrawn="1">
            <p:custDataLst>
              <p:tags r:id="rId2"/>
            </p:custDataLst>
          </p:nvPr>
        </p:nvSpPr>
        <p:spPr>
          <a:xfrm rot="16200000">
            <a:off x="2667000" y="-2667000"/>
            <a:ext cx="6858000" cy="12192000"/>
          </a:xfrm>
          <a:prstGeom prst="rect">
            <a:avLst/>
          </a:prstGeom>
          <a:gradFill>
            <a:gsLst>
              <a:gs pos="0">
                <a:schemeClr val="bg2">
                  <a:lumMod val="90000"/>
                  <a:lumOff val="10000"/>
                </a:schemeClr>
              </a:gs>
              <a:gs pos="100000">
                <a:srgbClr val="000815"/>
              </a:gs>
            </a:gsLst>
            <a:lin ang="54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custDataLst>
              <p:tags r:id="rId3"/>
            </p:custDataLst>
          </p:nvPr>
        </p:nvSpPr>
        <p:spPr>
          <a:xfrm rot="16200000">
            <a:off x="2667000" y="-2667000"/>
            <a:ext cx="6858000" cy="12192000"/>
          </a:xfrm>
          <a:prstGeom prst="rect">
            <a:avLst/>
          </a:prstGeom>
          <a:gradFill>
            <a:gsLst>
              <a:gs pos="0">
                <a:schemeClr val="accent1">
                  <a:lumMod val="50000"/>
                  <a:alpha val="70000"/>
                </a:schemeClr>
              </a:gs>
              <a:gs pos="74000">
                <a:schemeClr val="accent1">
                  <a:lumMod val="17000"/>
                </a:schemeClr>
              </a:gs>
            </a:gsLst>
            <a:lin ang="54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userDrawn="1">
            <p:custDataLst>
              <p:tags r:id="rId4"/>
            </p:custDataLst>
          </p:nvPr>
        </p:nvPicPr>
        <p:blipFill>
          <a:blip r:embed="rId5">
            <a:duotone>
              <a:prstClr val="black"/>
              <a:schemeClr val="accent1">
                <a:lumMod val="75000"/>
                <a:tint val="45000"/>
                <a:satMod val="400000"/>
              </a:schemeClr>
            </a:duotone>
            <a:lum bright="12000" contrast="24000"/>
          </a:blip>
          <a:stretch>
            <a:fillRect/>
          </a:stretch>
        </p:blipFill>
        <p:spPr>
          <a:xfrm>
            <a:off x="3393440" y="0"/>
            <a:ext cx="8798560" cy="6858000"/>
          </a:xfrm>
          <a:prstGeom prst="rect">
            <a:avLst/>
          </a:prstGeom>
        </p:spPr>
      </p:pic>
      <p:sp>
        <p:nvSpPr>
          <p:cNvPr id="18" name="椭圆 17"/>
          <p:cNvSpPr/>
          <p:nvPr userDrawn="1">
            <p:custDataLst>
              <p:tags r:id="rId6"/>
            </p:custDataLst>
          </p:nvPr>
        </p:nvSpPr>
        <p:spPr>
          <a:xfrm>
            <a:off x="758825" y="272097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5000" lnSpcReduction="20000"/>
          </a:bodyPr>
          <a:lstStyle/>
          <a:p>
            <a:pPr algn="ctr"/>
            <a:endParaRPr lang="zh-CN" altLang="en-US" dirty="0">
              <a:cs typeface="MiSans Heavy" panose="00000A00000000000000" charset="-122"/>
            </a:endParaRPr>
          </a:p>
        </p:txBody>
      </p:sp>
      <p:sp>
        <p:nvSpPr>
          <p:cNvPr id="19" name="箭头: V 形 18"/>
          <p:cNvSpPr/>
          <p:nvPr userDrawn="1">
            <p:custDataLst>
              <p:tags r:id="rId7"/>
            </p:custDataLst>
          </p:nvPr>
        </p:nvSpPr>
        <p:spPr>
          <a:xfrm>
            <a:off x="909955" y="284797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cs typeface="MiSans Heavy" panose="00000A00000000000000" charset="-122"/>
            </a:endParaRPr>
          </a:p>
        </p:txBody>
      </p:sp>
      <p:cxnSp>
        <p:nvCxnSpPr>
          <p:cNvPr id="34" name="直接连接符 33"/>
          <p:cNvCxnSpPr/>
          <p:nvPr userDrawn="1">
            <p:custDataLst>
              <p:tags r:id="rId8"/>
            </p:custDataLst>
          </p:nvPr>
        </p:nvCxnSpPr>
        <p:spPr>
          <a:xfrm>
            <a:off x="747011" y="821871"/>
            <a:ext cx="7792720"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cxnSp>
        <p:nvCxnSpPr>
          <p:cNvPr id="1033" name="直接连接符 1032"/>
          <p:cNvCxnSpPr/>
          <p:nvPr userDrawn="1">
            <p:custDataLst>
              <p:tags r:id="rId9"/>
            </p:custDataLst>
          </p:nvPr>
        </p:nvCxnSpPr>
        <p:spPr>
          <a:xfrm>
            <a:off x="9661208" y="821871"/>
            <a:ext cx="1845310" cy="0"/>
          </a:xfrm>
          <a:prstGeom prst="line">
            <a:avLst/>
          </a:prstGeom>
          <a:ln w="12700">
            <a:solidFill>
              <a:schemeClr val="accent2">
                <a:alpha val="48000"/>
              </a:schemeClr>
            </a:solidFill>
          </a:ln>
        </p:spPr>
        <p:style>
          <a:lnRef idx="1">
            <a:schemeClr val="accent1"/>
          </a:lnRef>
          <a:fillRef idx="0">
            <a:schemeClr val="accent1"/>
          </a:fillRef>
          <a:effectRef idx="0">
            <a:schemeClr val="accent1"/>
          </a:effectRef>
          <a:fontRef idx="minor">
            <a:schemeClr val="tx1"/>
          </a:fontRef>
        </p:style>
      </p:cxnSp>
      <p:sp>
        <p:nvSpPr>
          <p:cNvPr id="11" name="标题"/>
          <p:cNvSpPr txBox="1">
            <a:spLocks noGrp="1"/>
          </p:cNvSpPr>
          <p:nvPr>
            <p:ph type="title" idx="8" hasCustomPrompt="1"/>
            <p:custDataLst>
              <p:tags r:id="rId10"/>
            </p:custDataLst>
          </p:nvPr>
        </p:nvSpPr>
        <p:spPr>
          <a:xfrm>
            <a:off x="636270" y="3221990"/>
            <a:ext cx="5557520" cy="1931035"/>
          </a:xfrm>
          <a:prstGeom prst="rect">
            <a:avLst/>
          </a:prstGeom>
          <a:noFill/>
        </p:spPr>
        <p:txBody>
          <a:bodyPr wrap="square" lIns="91440" tIns="0" rIns="91440" bIns="0" rtlCol="0" anchor="t" anchorCtr="0">
            <a:normAutofit/>
          </a:bodyPr>
          <a:lstStyle>
            <a:lvl1pPr marL="0" marR="0" lvl="0" algn="l" defTabSz="914400" rtl="0" eaLnBrk="1" fontAlgn="auto" latinLnBrk="0" hangingPunct="1">
              <a:lnSpc>
                <a:spcPct val="100000"/>
              </a:lnSpc>
              <a:buClrTx/>
              <a:buSzTx/>
              <a:buFontTx/>
              <a:buNone/>
              <a:defRPr kumimoji="0" lang="zh-CN" altLang="en-US" sz="5400" b="0" i="0" u="none" strike="noStrike" kern="1200" cap="none" spc="0" normalizeH="0" baseline="0" noProof="1" dirty="0">
                <a:solidFill>
                  <a:srgbClr val="FFFFFF"/>
                </a:solidFill>
                <a:effectLst/>
                <a:latin typeface="+mj-ea"/>
                <a:ea typeface="+mj-ea"/>
                <a:cs typeface="MiSans Heavy" panose="00000A00000000000000" charset="-122"/>
                <a:sym typeface="+mn-ea"/>
              </a:defRPr>
            </a:lvl1pPr>
          </a:lstStyle>
          <a:p>
            <a:pPr lvl="0" algn="l">
              <a:lnSpc>
                <a:spcPct val="100000"/>
              </a:lnSpc>
              <a:buClrTx/>
              <a:buSzTx/>
              <a:buFontTx/>
            </a:pPr>
            <a:r>
              <a:rPr dirty="0">
                <a:sym typeface="+mn-ea"/>
              </a:rPr>
              <a:t>单击编辑标题</a:t>
            </a:r>
            <a:endParaRPr dirty="0">
              <a:sym typeface="+mn-ea"/>
            </a:endParaRPr>
          </a:p>
        </p:txBody>
      </p:sp>
      <p:sp>
        <p:nvSpPr>
          <p:cNvPr id="10" name="副标题"/>
          <p:cNvSpPr txBox="1">
            <a:spLocks noGrp="1"/>
          </p:cNvSpPr>
          <p:nvPr>
            <p:ph type="body" idx="7" hasCustomPrompt="1"/>
            <p:custDataLst>
              <p:tags r:id="rId11"/>
            </p:custDataLst>
          </p:nvPr>
        </p:nvSpPr>
        <p:spPr>
          <a:xfrm>
            <a:off x="1169035" y="2303145"/>
            <a:ext cx="5024755" cy="918845"/>
          </a:xfrm>
          <a:prstGeom prst="rect">
            <a:avLst/>
          </a:prstGeom>
          <a:noFill/>
        </p:spPr>
        <p:txBody>
          <a:bodyPr wrap="square" lIns="71755" tIns="0" rIns="71755" bIns="0" rtlCol="0" anchor="b" anchorCtr="0">
            <a:normAutofit/>
          </a:bodyPr>
          <a:lstStyle>
            <a:defPPr>
              <a:defRPr lang="zh-CN"/>
            </a:defPPr>
            <a:lvl1pPr marL="0" marR="0" lvl="0" algn="l" defTabSz="914400" rtl="0" eaLnBrk="1" fontAlgn="auto" latinLnBrk="0" hangingPunct="1">
              <a:lnSpc>
                <a:spcPct val="100000"/>
              </a:lnSpc>
              <a:buClrTx/>
              <a:buSzTx/>
              <a:buFontTx/>
              <a:buNone/>
              <a:defRPr kumimoji="0" lang="en-US" altLang="zh-CN" sz="3200" b="0" i="0" u="none" strike="noStrike" kern="1200" cap="none" spc="0" normalizeH="0" baseline="0" noProof="1"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mj-ea"/>
                <a:ea typeface="+mj-ea"/>
                <a:cs typeface="MiSans Heavy" panose="00000A00000000000000" charset="-122"/>
                <a:sym typeface="+mn-ea"/>
              </a:defRPr>
            </a:lvl1pPr>
          </a:lstStyle>
          <a:p>
            <a:pPr lvl="0" algn="l">
              <a:lnSpc>
                <a:spcPct val="100000"/>
              </a:lnSpc>
              <a:buClrTx/>
              <a:buSzTx/>
              <a:buFontTx/>
            </a:pPr>
            <a:r>
              <a:rPr dirty="0" err="1">
                <a:sym typeface="+mn-ea"/>
              </a:rPr>
              <a:t>编辑节编号</a:t>
            </a:r>
            <a:endParaRPr dirty="0">
              <a:sym typeface="+mn-ea"/>
            </a:endParaRPr>
          </a:p>
        </p:txBody>
      </p:sp>
      <p:sp>
        <p:nvSpPr>
          <p:cNvPr id="8" name="平行四边形 7"/>
          <p:cNvSpPr/>
          <p:nvPr userDrawn="1">
            <p:custDataLst>
              <p:tags r:id="rId12"/>
            </p:custDataLst>
          </p:nvPr>
        </p:nvSpPr>
        <p:spPr>
          <a:xfrm>
            <a:off x="91376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7" name="平行四边形 6"/>
          <p:cNvSpPr/>
          <p:nvPr userDrawn="1">
            <p:custDataLst>
              <p:tags r:id="rId13"/>
            </p:custDataLst>
          </p:nvPr>
        </p:nvSpPr>
        <p:spPr>
          <a:xfrm>
            <a:off x="1041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9" name="平行四边形 8"/>
          <p:cNvSpPr/>
          <p:nvPr userDrawn="1">
            <p:custDataLst>
              <p:tags r:id="rId14"/>
            </p:custDataLst>
          </p:nvPr>
        </p:nvSpPr>
        <p:spPr>
          <a:xfrm>
            <a:off x="116840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22" name="平行四边形 21"/>
          <p:cNvSpPr/>
          <p:nvPr userDrawn="1">
            <p:custDataLst>
              <p:tags r:id="rId15"/>
            </p:custDataLst>
          </p:nvPr>
        </p:nvSpPr>
        <p:spPr>
          <a:xfrm>
            <a:off x="1296035"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23" name="平行四边形 22"/>
          <p:cNvSpPr/>
          <p:nvPr userDrawn="1">
            <p:custDataLst>
              <p:tags r:id="rId16"/>
            </p:custDataLst>
          </p:nvPr>
        </p:nvSpPr>
        <p:spPr>
          <a:xfrm>
            <a:off x="142367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24" name="平行四边形 23"/>
          <p:cNvSpPr/>
          <p:nvPr userDrawn="1">
            <p:custDataLst>
              <p:tags r:id="rId17"/>
            </p:custDataLst>
          </p:nvPr>
        </p:nvSpPr>
        <p:spPr>
          <a:xfrm>
            <a:off x="1551940" y="561340"/>
            <a:ext cx="127635" cy="144145"/>
          </a:xfrm>
          <a:prstGeom prst="parallelogram">
            <a:avLst>
              <a:gd name="adj" fmla="val 61736"/>
            </a:avLst>
          </a:prstGeom>
          <a:solidFill>
            <a:schemeClr val="accent1"/>
          </a:solidFill>
          <a:ln>
            <a:noFill/>
            <a:prstDash val="solid"/>
          </a:ln>
          <a:effectLst>
            <a:outerShdw blurRad="1397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panose="00000500000000000000" charset="-122"/>
            </a:endParaRPr>
          </a:p>
        </p:txBody>
      </p:sp>
      <p:sp>
        <p:nvSpPr>
          <p:cNvPr id="4" name="日期占位符 3"/>
          <p:cNvSpPr>
            <a:spLocks noGrp="1"/>
          </p:cNvSpPr>
          <p:nvPr>
            <p:ph type="dt" sz="half" idx="10"/>
            <p:custDataLst>
              <p:tags r:id="rId18"/>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19"/>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20"/>
            </p:custDataLst>
          </p:nvPr>
        </p:nvSpPr>
        <p:spPr>
          <a:xfrm>
            <a:off x="8610600" y="6356350"/>
            <a:ext cx="2743200" cy="365125"/>
          </a:xfrm>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标题和两栏">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6" name="页脚占位符 5"/>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custDataLst>
              <p:tags r:id="rId4"/>
            </p:custDataLst>
          </p:nvPr>
        </p:nvSpPr>
        <p:spPr>
          <a:xfrm>
            <a:off x="8610600" y="6356350"/>
            <a:ext cx="2743200" cy="365125"/>
          </a:xfrm>
        </p:spPr>
        <p:txBody>
          <a:bodyPr/>
          <a:lstStyle/>
          <a:p>
            <a:fld id="{515A922F-1294-4387-9CB3-FCC8465D972A}" type="slidenum">
              <a:rPr lang="zh-CN" altLang="en-US" smtClean="0"/>
            </a:fld>
            <a:endParaRPr lang="zh-CN" altLang="en-US"/>
          </a:p>
        </p:txBody>
      </p:sp>
      <p:sp>
        <p:nvSpPr>
          <p:cNvPr id="2" name="标题 1"/>
          <p:cNvSpPr>
            <a:spLocks noGrp="1"/>
          </p:cNvSpPr>
          <p:nvPr>
            <p:ph type="title"/>
            <p:custDataLst>
              <p:tags r:id="rId5"/>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6"/>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7"/>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标题和比较">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custDataLst>
              <p:tags r:id="rId4"/>
            </p:custDataLst>
          </p:nvPr>
        </p:nvSpPr>
        <p:spPr>
          <a:xfrm>
            <a:off x="8610600" y="6356350"/>
            <a:ext cx="2743200" cy="365125"/>
          </a:xfrm>
        </p:spPr>
        <p:txBody>
          <a:bodyPr/>
          <a:lstStyle/>
          <a:p>
            <a:fld id="{515A922F-1294-4387-9CB3-FCC8465D972A}" type="slidenum">
              <a:rPr lang="zh-CN" altLang="en-US" smtClean="0"/>
            </a:fld>
            <a:endParaRPr lang="zh-CN" altLang="en-US"/>
          </a:p>
        </p:txBody>
      </p:sp>
      <p:sp>
        <p:nvSpPr>
          <p:cNvPr id="2" name="标题 1"/>
          <p:cNvSpPr>
            <a:spLocks noGrp="1"/>
          </p:cNvSpPr>
          <p:nvPr>
            <p:ph type="title"/>
            <p:custDataLst>
              <p:tags r:id="rId5"/>
            </p:custDataLst>
          </p:nvPr>
        </p:nvSpPr>
        <p:spPr>
          <a:xfrm>
            <a:off x="839788" y="360000"/>
            <a:ext cx="10515600" cy="864000"/>
          </a:xfrm>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6"/>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7"/>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8"/>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9"/>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610600" y="6356350"/>
            <a:ext cx="2743200" cy="365125"/>
          </a:xfrm>
        </p:spPr>
        <p:txBody>
          <a:bodyPr/>
          <a:lstStyle/>
          <a:p>
            <a:fld id="{515A922F-1294-4387-9CB3-FCC8465D972A}" type="slidenum">
              <a:rPr lang="zh-CN" altLang="en-US" smtClean="0"/>
            </a:fld>
            <a:endParaRPr lang="zh-CN" altLang="en-US"/>
          </a:p>
        </p:txBody>
      </p:sp>
      <p:sp>
        <p:nvSpPr>
          <p:cNvPr id="11" name="标题 10"/>
          <p:cNvSpPr>
            <a:spLocks noGrp="1"/>
          </p:cNvSpPr>
          <p:nvPr>
            <p:ph type="title"/>
            <p:custDataLst>
              <p:tags r:id="rId5"/>
            </p:custDataLst>
          </p:nvPr>
        </p:nvSpPr>
        <p:spPr/>
        <p:txBody>
          <a:bodyPr wrap="square">
            <a:normAutofit/>
          </a:bodyPr>
          <a:p>
            <a:r>
              <a:rPr lang="zh-CN" altLang="en-US" dirty="0"/>
              <a:t>单击此处编辑母版标题样式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297C79FE-DCC0-4620-A566-16CA7A0CE41F}"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515A922F-1294-4387-9CB3-FCC8465D972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838200" y="6356350"/>
            <a:ext cx="2743200" cy="365125"/>
          </a:xfrm>
        </p:spPr>
        <p:txBody>
          <a:bodyPr/>
          <a:lstStyle/>
          <a:p>
            <a:fld id="{297C79FE-DCC0-4620-A566-16CA7A0CE41F}" type="datetimeFigureOut">
              <a:rPr lang="zh-CN" altLang="en-US" smtClean="0"/>
            </a:fld>
            <a:endParaRPr lang="zh-CN" altLang="en-US"/>
          </a:p>
        </p:txBody>
      </p:sp>
      <p:sp>
        <p:nvSpPr>
          <p:cNvPr id="5" name="页脚占位符 4"/>
          <p:cNvSpPr>
            <a:spLocks noGrp="1"/>
          </p:cNvSpPr>
          <p:nvPr>
            <p:ph type="ftr" sz="quarter" idx="11"/>
            <p:custDataLst>
              <p:tags r:id="rId3"/>
            </p:custDataLst>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custDataLst>
              <p:tags r:id="rId4"/>
            </p:custDataLst>
          </p:nvPr>
        </p:nvSpPr>
        <p:spPr>
          <a:xfrm>
            <a:off x="8610600" y="6356350"/>
            <a:ext cx="2743200" cy="365125"/>
          </a:xfrm>
        </p:spPr>
        <p:txBody>
          <a:bodyPr/>
          <a:lstStyle/>
          <a:p>
            <a:fld id="{515A922F-1294-4387-9CB3-FCC8465D972A}" type="slidenum">
              <a:rPr lang="zh-CN" altLang="en-US" smtClean="0"/>
            </a:fld>
            <a:endParaRPr lang="zh-CN" altLang="en-US"/>
          </a:p>
        </p:txBody>
      </p:sp>
      <p:sp>
        <p:nvSpPr>
          <p:cNvPr id="3" name="内容占位符 1"/>
          <p:cNvSpPr>
            <a:spLocks noGrp="1"/>
          </p:cNvSpPr>
          <p:nvPr>
            <p:ph idx="1"/>
            <p:custDataLst>
              <p:tags r:id="rId5"/>
            </p:custDataLst>
          </p:nvPr>
        </p:nvSpPr>
        <p:spPr>
          <a:xfrm>
            <a:off x="695960" y="360045"/>
            <a:ext cx="10801985" cy="5817870"/>
          </a:xfrm>
        </p:spPr>
        <p:txBody>
          <a:bodyPr wrap="square">
            <a:normAutofit/>
          </a:bodyPr>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117.xml"/><Relationship Id="rId20" Type="http://schemas.openxmlformats.org/officeDocument/2006/relationships/tags" Target="../tags/tag116.xml"/><Relationship Id="rId2" Type="http://schemas.openxmlformats.org/officeDocument/2006/relationships/slideLayout" Target="../slideLayouts/slideLayout2.xml"/><Relationship Id="rId19" Type="http://schemas.openxmlformats.org/officeDocument/2006/relationships/tags" Target="../tags/tag115.xml"/><Relationship Id="rId18" Type="http://schemas.openxmlformats.org/officeDocument/2006/relationships/tags" Target="../tags/tag114.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5" name="矩形 24"/>
          <p:cNvSpPr/>
          <p:nvPr userDrawn="1">
            <p:custDataLst>
              <p:tags r:id="rId12"/>
            </p:custDataLst>
          </p:nvPr>
        </p:nvSpPr>
        <p:spPr>
          <a:xfrm rot="16200000">
            <a:off x="2647315" y="-2647315"/>
            <a:ext cx="6897370" cy="12192000"/>
          </a:xfrm>
          <a:prstGeom prst="rect">
            <a:avLst/>
          </a:prstGeom>
          <a:gradFill>
            <a:gsLst>
              <a:gs pos="0">
                <a:schemeClr val="bg2">
                  <a:lumMod val="90000"/>
                  <a:lumOff val="10000"/>
                </a:schemeClr>
              </a:gs>
              <a:gs pos="100000">
                <a:srgbClr val="000815"/>
              </a:gs>
            </a:gsLst>
            <a:lin ang="54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custDataLst>
              <p:tags r:id="rId13"/>
            </p:custDataLst>
          </p:nvPr>
        </p:nvSpPr>
        <p:spPr>
          <a:xfrm rot="16200000">
            <a:off x="2647315" y="-2647315"/>
            <a:ext cx="6897370" cy="12192000"/>
          </a:xfrm>
          <a:prstGeom prst="rect">
            <a:avLst/>
          </a:prstGeom>
          <a:gradFill>
            <a:gsLst>
              <a:gs pos="0">
                <a:schemeClr val="accent1">
                  <a:lumMod val="50000"/>
                  <a:alpha val="70000"/>
                </a:schemeClr>
              </a:gs>
              <a:gs pos="74000">
                <a:srgbClr val="000815">
                  <a:alpha val="90000"/>
                </a:srgbClr>
              </a:gs>
            </a:gsLst>
            <a:lin ang="54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custDataLst>
              <p:tags r:id="rId14"/>
            </p:custDataLst>
          </p:nvPr>
        </p:nvSpPr>
        <p:spPr>
          <a:xfrm>
            <a:off x="10974070" y="523875"/>
            <a:ext cx="379730" cy="379730"/>
          </a:xfrm>
          <a:prstGeom prst="ellipse">
            <a:avLst/>
          </a:prstGeom>
          <a:noFill/>
          <a:ln>
            <a:gradFill flip="none" rotWithShape="1">
              <a:gsLst>
                <a:gs pos="0">
                  <a:schemeClr val="accent2">
                    <a:alpha val="0"/>
                  </a:schemeClr>
                </a:gs>
                <a:gs pos="100000">
                  <a:schemeClr val="accent2"/>
                </a:gs>
              </a:gsLst>
              <a:lin ang="189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endParaRPr lang="zh-CN" altLang="en-US" dirty="0">
              <a:cs typeface="MiSans Heavy" panose="00000A00000000000000" charset="-122"/>
            </a:endParaRPr>
          </a:p>
        </p:txBody>
      </p:sp>
      <p:sp>
        <p:nvSpPr>
          <p:cNvPr id="15" name="箭头: V 形 7"/>
          <p:cNvSpPr/>
          <p:nvPr userDrawn="1">
            <p:custDataLst>
              <p:tags r:id="rId15"/>
            </p:custDataLst>
          </p:nvPr>
        </p:nvSpPr>
        <p:spPr>
          <a:xfrm>
            <a:off x="11125200" y="650875"/>
            <a:ext cx="97790" cy="133350"/>
          </a:xfrm>
          <a:prstGeom prst="chevron">
            <a:avLst/>
          </a:prstGeom>
          <a:gradFill>
            <a:gsLst>
              <a:gs pos="0">
                <a:schemeClr val="accent2">
                  <a:alpha val="0"/>
                </a:schemeClr>
              </a:gs>
              <a:gs pos="100000">
                <a:schemeClr val="accent2"/>
              </a:gs>
            </a:gsLst>
            <a:lin ang="18900000" scaled="1"/>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solidFill>
                <a:schemeClr val="tx1"/>
              </a:solidFill>
              <a:cs typeface="MiSans Heavy" panose="00000A00000000000000" charset="-122"/>
            </a:endParaRPr>
          </a:p>
        </p:txBody>
      </p:sp>
      <p:sp>
        <p:nvSpPr>
          <p:cNvPr id="9" name="日期占位符 8"/>
          <p:cNvSpPr>
            <a:spLocks noGrp="1"/>
          </p:cNvSpPr>
          <p:nvPr>
            <p:ph type="dt" sz="half" idx="10"/>
            <p:custDataLst>
              <p:tags r:id="rId16"/>
            </p:custDataLst>
          </p:nvPr>
        </p:nvSpPr>
        <p:spPr>
          <a:xfrm>
            <a:off x="695960" y="6356350"/>
            <a:ext cx="2743200" cy="365125"/>
          </a:xfrm>
        </p:spPr>
        <p:txBody>
          <a:bodyPr/>
          <a:lstStyle>
            <a:lvl1pPr>
              <a:defRPr>
                <a:cs typeface="MiSans" panose="00000500000000000000" charset="-122"/>
              </a:defRPr>
            </a:lvl1pPr>
          </a:lstStyle>
          <a:p>
            <a:fld id="{297C79FE-DCC0-4620-A566-16CA7A0CE41F}" type="datetimeFigureOut">
              <a:rPr lang="zh-CN" altLang="en-US" smtClean="0"/>
            </a:fld>
            <a:endParaRPr lang="zh-CN" altLang="en-US"/>
          </a:p>
        </p:txBody>
      </p:sp>
      <p:sp>
        <p:nvSpPr>
          <p:cNvPr id="10" name="页脚占位符 9"/>
          <p:cNvSpPr>
            <a:spLocks noGrp="1"/>
          </p:cNvSpPr>
          <p:nvPr>
            <p:ph type="ftr" sz="quarter" idx="11"/>
            <p:custDataLst>
              <p:tags r:id="rId17"/>
            </p:custDataLst>
          </p:nvPr>
        </p:nvSpPr>
        <p:spPr>
          <a:xfrm>
            <a:off x="4038600" y="6356350"/>
            <a:ext cx="4114800" cy="365125"/>
          </a:xfrm>
        </p:spPr>
        <p:txBody>
          <a:bodyPr/>
          <a:lstStyle>
            <a:lvl1pPr>
              <a:defRPr>
                <a:cs typeface="MiSans" panose="00000500000000000000" charset="-122"/>
              </a:defRPr>
            </a:lvl1pPr>
          </a:lstStyle>
          <a:p>
            <a:endParaRPr lang="zh-CN" altLang="en-US"/>
          </a:p>
        </p:txBody>
      </p:sp>
      <p:sp>
        <p:nvSpPr>
          <p:cNvPr id="12" name="灯片编号占位符 11"/>
          <p:cNvSpPr>
            <a:spLocks noGrp="1"/>
          </p:cNvSpPr>
          <p:nvPr>
            <p:ph type="sldNum" sz="quarter" idx="12"/>
            <p:custDataLst>
              <p:tags r:id="rId18"/>
            </p:custDataLst>
          </p:nvPr>
        </p:nvSpPr>
        <p:spPr>
          <a:xfrm>
            <a:off x="8753983" y="6356350"/>
            <a:ext cx="2743200" cy="365125"/>
          </a:xfrm>
        </p:spPr>
        <p:txBody>
          <a:bodyPr/>
          <a:lstStyle>
            <a:lvl1pPr>
              <a:defRPr>
                <a:cs typeface="MiSans" panose="00000500000000000000" charset="-122"/>
              </a:defRPr>
            </a:lvl1pPr>
          </a:lstStyle>
          <a:p>
            <a:fld id="{515A922F-1294-4387-9CB3-FCC8465D972A}" type="slidenum">
              <a:rPr lang="zh-CN" altLang="en-US" smtClean="0"/>
            </a:fld>
            <a:endParaRPr lang="zh-CN" altLang="en-US"/>
          </a:p>
        </p:txBody>
      </p:sp>
      <p:sp>
        <p:nvSpPr>
          <p:cNvPr id="3" name="标题占位符 1"/>
          <p:cNvSpPr>
            <a:spLocks noGrp="1"/>
          </p:cNvSpPr>
          <p:nvPr>
            <p:ph type="title"/>
            <p:custDataLst>
              <p:tags r:id="rId19"/>
            </p:custDataLst>
          </p:nvPr>
        </p:nvSpPr>
        <p:spPr>
          <a:xfrm>
            <a:off x="695960" y="360000"/>
            <a:ext cx="10800000" cy="720000"/>
          </a:xfrm>
          <a:prstGeom prst="rect">
            <a:avLst/>
          </a:prstGeom>
        </p:spPr>
        <p:txBody>
          <a:bodyPr vert="horz" wrap="square" lIns="0" tIns="0" rIns="0" bIns="0" rtlCol="0" anchor="b">
            <a:normAutofit/>
          </a:bodyPr>
          <a:p>
            <a:r>
              <a:rPr lang="zh-CN" altLang="en-US" dirty="0"/>
              <a:t>单击此处编辑母版标题样式</a:t>
            </a:r>
            <a:endParaRPr lang="zh-CN" altLang="en-US" dirty="0"/>
          </a:p>
        </p:txBody>
      </p:sp>
      <p:sp>
        <p:nvSpPr>
          <p:cNvPr id="6" name="文本占位符 5"/>
          <p:cNvSpPr>
            <a:spLocks noGrp="1"/>
          </p:cNvSpPr>
          <p:nvPr>
            <p:ph type="body" idx="1"/>
            <p:custDataLst>
              <p:tags r:id="rId20"/>
            </p:custDataLst>
          </p:nvPr>
        </p:nvSpPr>
        <p:spPr>
          <a:xfrm>
            <a:off x="695960" y="1301749"/>
            <a:ext cx="10800000" cy="4873625"/>
          </a:xfrm>
          <a:prstGeom prst="rect">
            <a:avLst/>
          </a:prstGeom>
        </p:spPr>
        <p:txBody>
          <a:bodyPr vert="horz" wrap="square" lIns="0" tIns="0" rIns="0" bIns="0" rtlCol="0">
            <a:normAutofit/>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2" name="KSO_TEMPLATE" hidden="1"/>
          <p:cNvSpPr/>
          <p:nvPr userDrawn="1">
            <p:custDataLst>
              <p:tags r:id="rId21"/>
            </p:custDataLst>
          </p:nvPr>
        </p:nvSpPr>
        <p:spPr>
          <a:xfrm>
            <a:off x="0" y="0"/>
            <a:ext cx="0" cy="0"/>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0" lang="zh-CN" altLang="en-US" sz="3200" b="0" i="0" u="none" strike="noStrike" kern="1200" cap="none" spc="0" normalizeH="0" baseline="0" smtClean="0">
          <a:gradFill flip="none" rotWithShape="1">
            <a:gsLst>
              <a:gs pos="0">
                <a:schemeClr val="accent1"/>
              </a:gs>
              <a:gs pos="100000">
                <a:schemeClr val="accent2"/>
              </a:gs>
            </a:gsLst>
            <a:lin ang="2700000" scaled="1"/>
            <a:tileRect/>
          </a:gradFill>
          <a:effectLst>
            <a:outerShdw blurRad="139700" dist="38100" sx="102000" sy="102000" algn="tl">
              <a:schemeClr val="accent2">
                <a:alpha val="34000"/>
              </a:schemeClr>
            </a:outerShdw>
          </a:effectLst>
          <a:latin typeface="+mj-ea"/>
          <a:ea typeface="+mj-ea"/>
          <a:cs typeface="MiSans Heavy" panose="00000A00000000000000"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0" lang="zh-CN" altLang="en-US" sz="1800" b="0" i="0" u="none" strike="noStrike" kern="1200" cap="none" spc="150" normalizeH="0" baseline="0">
          <a:ln>
            <a:noFill/>
            <a:prstDash val="sysDot"/>
          </a:ln>
          <a:solidFill>
            <a:srgbClr val="FFFFFF"/>
          </a:solidFill>
          <a:uFillTx/>
          <a:latin typeface="+mn-ea"/>
          <a:ea typeface="+mn-ea"/>
          <a:cs typeface="MiSans" panose="00000500000000000000" charset="-122"/>
        </a:defRPr>
      </a:lvl1pPr>
      <a:lvl2pPr marL="685800" indent="-228600" algn="l" defTabSz="914400" rtl="0" eaLnBrk="1" latinLnBrk="0" hangingPunct="1">
        <a:lnSpc>
          <a:spcPct val="90000"/>
        </a:lnSpc>
        <a:spcBef>
          <a:spcPts val="500"/>
        </a:spcBef>
        <a:buFont typeface="Arial" panose="020B0604020202020204" pitchFamily="34" charset="0"/>
        <a:buChar char="•"/>
        <a:defRPr kumimoji="0" lang="zh-CN" altLang="en-US" sz="1600" b="0" i="0" u="none" strike="noStrike" kern="1200" cap="none" spc="150" normalizeH="0" baseline="0" noProof="1">
          <a:solidFill>
            <a:srgbClr val="FFFFFF"/>
          </a:solidFill>
          <a:uFillTx/>
          <a:latin typeface="+mn-ea"/>
          <a:ea typeface="+mn-ea"/>
          <a:cs typeface="MiSans Heavy" panose="00000A00000000000000" charset="-122"/>
          <a:sym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kumimoji="0" lang="zh-CN" altLang="en-US" sz="1600" b="0" i="0" u="none" strike="noStrike" kern="1200" cap="none" spc="150" normalizeH="0" baseline="0" noProof="1">
          <a:solidFill>
            <a:srgbClr val="FFFFFF"/>
          </a:solidFill>
          <a:uFillTx/>
          <a:latin typeface="+mn-ea"/>
          <a:ea typeface="+mn-ea"/>
          <a:cs typeface="MiSans Heavy" panose="00000A00000000000000" charset="-122"/>
          <a:sym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kumimoji="0" lang="zh-CN" altLang="en-US" sz="1400" b="0" i="0" u="none" strike="noStrike" kern="1200" cap="none" spc="150" normalizeH="0" baseline="0" noProof="1">
          <a:solidFill>
            <a:srgbClr val="FFFFFF"/>
          </a:solidFill>
          <a:uFillTx/>
          <a:latin typeface="+mn-ea"/>
          <a:ea typeface="+mn-ea"/>
          <a:cs typeface="MiSans Heavy" panose="00000A00000000000000" charset="-122"/>
          <a:sym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kumimoji="0" lang="zh-CN" altLang="en-US" sz="1400" b="0" i="0" u="none" strike="noStrike" kern="1200" cap="none" spc="150" normalizeH="0" baseline="0" noProof="1">
          <a:solidFill>
            <a:srgbClr val="FFFFFF"/>
          </a:solidFill>
          <a:uFillTx/>
          <a:latin typeface="+mn-ea"/>
          <a:ea typeface="+mn-ea"/>
          <a:cs typeface="MiSans Heavy" panose="00000A00000000000000" charset="-122"/>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11.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5" Type="http://schemas.openxmlformats.org/officeDocument/2006/relationships/slideLayout" Target="../slideLayouts/slideLayout7.xml"/><Relationship Id="rId14" Type="http://schemas.openxmlformats.org/officeDocument/2006/relationships/tags" Target="../tags/tag265.xml"/><Relationship Id="rId13" Type="http://schemas.openxmlformats.org/officeDocument/2006/relationships/tags" Target="../tags/tag264.xml"/><Relationship Id="rId12" Type="http://schemas.openxmlformats.org/officeDocument/2006/relationships/tags" Target="../tags/tag263.xml"/><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tags" Target="../tags/tag25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67.xml"/><Relationship Id="rId2" Type="http://schemas.openxmlformats.org/officeDocument/2006/relationships/image" Target="../media/image15.png"/><Relationship Id="rId1" Type="http://schemas.openxmlformats.org/officeDocument/2006/relationships/tags" Target="../tags/tag266.xml"/></Relationships>
</file>

<file path=ppt/slides/_rels/slide13.xml.rels><?xml version="1.0" encoding="UTF-8" standalone="yes"?>
<Relationships xmlns="http://schemas.openxmlformats.org/package/2006/relationships"><Relationship Id="rId9" Type="http://schemas.openxmlformats.org/officeDocument/2006/relationships/tags" Target="../tags/tag276.xml"/><Relationship Id="rId8" Type="http://schemas.openxmlformats.org/officeDocument/2006/relationships/tags" Target="../tags/tag275.xml"/><Relationship Id="rId7" Type="http://schemas.openxmlformats.org/officeDocument/2006/relationships/tags" Target="../tags/tag274.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tags" Target="../tags/tag269.xml"/><Relationship Id="rId19" Type="http://schemas.openxmlformats.org/officeDocument/2006/relationships/slideLayout" Target="../slideLayouts/slideLayout7.xml"/><Relationship Id="rId18" Type="http://schemas.openxmlformats.org/officeDocument/2006/relationships/tags" Target="../tags/tag283.xml"/><Relationship Id="rId17" Type="http://schemas.openxmlformats.org/officeDocument/2006/relationships/image" Target="../media/image17.png"/><Relationship Id="rId16" Type="http://schemas.openxmlformats.org/officeDocument/2006/relationships/image" Target="../media/image16.png"/><Relationship Id="rId15" Type="http://schemas.openxmlformats.org/officeDocument/2006/relationships/tags" Target="../tags/tag282.xml"/><Relationship Id="rId14" Type="http://schemas.openxmlformats.org/officeDocument/2006/relationships/tags" Target="../tags/tag281.xml"/><Relationship Id="rId13" Type="http://schemas.openxmlformats.org/officeDocument/2006/relationships/tags" Target="../tags/tag280.xml"/><Relationship Id="rId12" Type="http://schemas.openxmlformats.org/officeDocument/2006/relationships/tags" Target="../tags/tag279.xml"/><Relationship Id="rId11" Type="http://schemas.openxmlformats.org/officeDocument/2006/relationships/tags" Target="../tags/tag278.xml"/><Relationship Id="rId10" Type="http://schemas.openxmlformats.org/officeDocument/2006/relationships/tags" Target="../tags/tag277.xml"/><Relationship Id="rId1" Type="http://schemas.openxmlformats.org/officeDocument/2006/relationships/tags" Target="../tags/tag268.xml"/></Relationships>
</file>

<file path=ppt/slides/_rels/slide14.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tags" Target="../tags/tag291.xml"/><Relationship Id="rId7" Type="http://schemas.openxmlformats.org/officeDocument/2006/relationships/tags" Target="../tags/tag290.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3" Type="http://schemas.openxmlformats.org/officeDocument/2006/relationships/tags" Target="../tags/tag286.xml"/><Relationship Id="rId2" Type="http://schemas.openxmlformats.org/officeDocument/2006/relationships/tags" Target="../tags/tag285.xml"/><Relationship Id="rId19" Type="http://schemas.openxmlformats.org/officeDocument/2006/relationships/slideLayout" Target="../slideLayouts/slideLayout7.xml"/><Relationship Id="rId18" Type="http://schemas.openxmlformats.org/officeDocument/2006/relationships/tags" Target="../tags/tag299.xml"/><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tags" Target="../tags/tag298.xml"/><Relationship Id="rId14" Type="http://schemas.openxmlformats.org/officeDocument/2006/relationships/tags" Target="../tags/tag297.xml"/><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tags" Target="../tags/tag284.xml"/></Relationships>
</file>

<file path=ppt/slides/_rels/slide15.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tags" Target="../tags/tag304.xml"/><Relationship Id="rId4" Type="http://schemas.openxmlformats.org/officeDocument/2006/relationships/tags" Target="../tags/tag303.xml"/><Relationship Id="rId3" Type="http://schemas.openxmlformats.org/officeDocument/2006/relationships/tags" Target="../tags/tag302.xml"/><Relationship Id="rId2" Type="http://schemas.openxmlformats.org/officeDocument/2006/relationships/tags" Target="../tags/tag301.xml"/><Relationship Id="rId18" Type="http://schemas.openxmlformats.org/officeDocument/2006/relationships/slideLayout" Target="../slideLayouts/slideLayout7.xml"/><Relationship Id="rId17" Type="http://schemas.openxmlformats.org/officeDocument/2006/relationships/tags" Target="../tags/tag315.xml"/><Relationship Id="rId16" Type="http://schemas.openxmlformats.org/officeDocument/2006/relationships/image" Target="../media/image20.png"/><Relationship Id="rId15" Type="http://schemas.openxmlformats.org/officeDocument/2006/relationships/tags" Target="../tags/tag314.xml"/><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tags" Target="../tags/tag300.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s>
</file>

<file path=ppt/slides/_rels/slide17.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4" Type="http://schemas.openxmlformats.org/officeDocument/2006/relationships/slideLayout" Target="../slideLayouts/slideLayout7.xml"/><Relationship Id="rId33" Type="http://schemas.openxmlformats.org/officeDocument/2006/relationships/tags" Target="../tags/tag351.xml"/><Relationship Id="rId32" Type="http://schemas.openxmlformats.org/officeDocument/2006/relationships/tags" Target="../tags/tag350.xml"/><Relationship Id="rId31" Type="http://schemas.openxmlformats.org/officeDocument/2006/relationships/tags" Target="../tags/tag349.xml"/><Relationship Id="rId30" Type="http://schemas.openxmlformats.org/officeDocument/2006/relationships/tags" Target="../tags/tag348.xml"/><Relationship Id="rId3" Type="http://schemas.openxmlformats.org/officeDocument/2006/relationships/tags" Target="../tags/tag321.xml"/><Relationship Id="rId29" Type="http://schemas.openxmlformats.org/officeDocument/2006/relationships/tags" Target="../tags/tag347.xml"/><Relationship Id="rId28" Type="http://schemas.openxmlformats.org/officeDocument/2006/relationships/tags" Target="../tags/tag346.xml"/><Relationship Id="rId27" Type="http://schemas.openxmlformats.org/officeDocument/2006/relationships/tags" Target="../tags/tag345.xml"/><Relationship Id="rId26" Type="http://schemas.openxmlformats.org/officeDocument/2006/relationships/tags" Target="../tags/tag344.xml"/><Relationship Id="rId25" Type="http://schemas.openxmlformats.org/officeDocument/2006/relationships/tags" Target="../tags/tag343.xml"/><Relationship Id="rId24" Type="http://schemas.openxmlformats.org/officeDocument/2006/relationships/tags" Target="../tags/tag342.xml"/><Relationship Id="rId23" Type="http://schemas.openxmlformats.org/officeDocument/2006/relationships/tags" Target="../tags/tag341.xml"/><Relationship Id="rId22" Type="http://schemas.openxmlformats.org/officeDocument/2006/relationships/tags" Target="../tags/tag340.xml"/><Relationship Id="rId21" Type="http://schemas.openxmlformats.org/officeDocument/2006/relationships/tags" Target="../tags/tag339.xml"/><Relationship Id="rId20" Type="http://schemas.openxmlformats.org/officeDocument/2006/relationships/tags" Target="../tags/tag338.xml"/><Relationship Id="rId2" Type="http://schemas.openxmlformats.org/officeDocument/2006/relationships/tags" Target="../tags/tag320.xml"/><Relationship Id="rId19" Type="http://schemas.openxmlformats.org/officeDocument/2006/relationships/tags" Target="../tags/tag337.xml"/><Relationship Id="rId18" Type="http://schemas.openxmlformats.org/officeDocument/2006/relationships/tags" Target="../tags/tag336.xml"/><Relationship Id="rId17" Type="http://schemas.openxmlformats.org/officeDocument/2006/relationships/tags" Target="../tags/tag335.xml"/><Relationship Id="rId16" Type="http://schemas.openxmlformats.org/officeDocument/2006/relationships/tags" Target="../tags/tag334.xml"/><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tags" Target="../tags/tag319.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5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60.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2.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8" Type="http://schemas.openxmlformats.org/officeDocument/2006/relationships/notesSlide" Target="../notesSlides/notesSlide2.xml"/><Relationship Id="rId27" Type="http://schemas.openxmlformats.org/officeDocument/2006/relationships/slideLayout" Target="../slideLayouts/slideLayout3.xml"/><Relationship Id="rId26" Type="http://schemas.openxmlformats.org/officeDocument/2006/relationships/tags" Target="../tags/tag146.xml"/><Relationship Id="rId25" Type="http://schemas.openxmlformats.org/officeDocument/2006/relationships/tags" Target="../tags/tag145.xml"/><Relationship Id="rId24" Type="http://schemas.openxmlformats.org/officeDocument/2006/relationships/tags" Target="../tags/tag144.xml"/><Relationship Id="rId23" Type="http://schemas.openxmlformats.org/officeDocument/2006/relationships/tags" Target="../tags/tag143.xml"/><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tags" Target="../tags/tag122.xml"/><Relationship Id="rId19" Type="http://schemas.openxmlformats.org/officeDocument/2006/relationships/tags" Target="../tags/tag139.xml"/><Relationship Id="rId18" Type="http://schemas.openxmlformats.org/officeDocument/2006/relationships/tags" Target="../tags/tag138.xml"/><Relationship Id="rId17" Type="http://schemas.openxmlformats.org/officeDocument/2006/relationships/tags" Target="../tags/tag137.xml"/><Relationship Id="rId16" Type="http://schemas.openxmlformats.org/officeDocument/2006/relationships/tags" Target="../tags/tag136.xml"/><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tags" Target="../tags/tag121.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6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tags" Target="../tags/tag364.xml"/><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tags" Target="../tags/tag361.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7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7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82.xml"/><Relationship Id="rId4" Type="http://schemas.openxmlformats.org/officeDocument/2006/relationships/image" Target="../media/image31.png"/><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86.xml"/><Relationship Id="rId4" Type="http://schemas.openxmlformats.org/officeDocument/2006/relationships/image" Target="../media/image32.png"/><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tags" Target="../tags/tag383.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tags" Target="../tags/tag387.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390.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tags" Target="../tags/tag391.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tags" Target="../tags/tag39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393.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tags" Target="../tags/tag394.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tags" Target="../tags/tag395.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396.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tags" Target="../tags/tag397.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98.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40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tags" Target="../tags/tag403.xml"/><Relationship Id="rId1"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4.xml"/></Relationships>
</file>

<file path=ppt/slides/_rels/slide4.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4" Type="http://schemas.openxmlformats.org/officeDocument/2006/relationships/slideLayout" Target="../slideLayouts/slideLayout7.xml"/><Relationship Id="rId43" Type="http://schemas.openxmlformats.org/officeDocument/2006/relationships/tags" Target="../tags/tag185.xml"/><Relationship Id="rId42" Type="http://schemas.openxmlformats.org/officeDocument/2006/relationships/tags" Target="../tags/tag184.xml"/><Relationship Id="rId41" Type="http://schemas.openxmlformats.org/officeDocument/2006/relationships/tags" Target="../tags/tag183.xml"/><Relationship Id="rId40" Type="http://schemas.openxmlformats.org/officeDocument/2006/relationships/tags" Target="../tags/tag182.xml"/><Relationship Id="rId4" Type="http://schemas.openxmlformats.org/officeDocument/2006/relationships/tags" Target="../tags/tag152.xml"/><Relationship Id="rId39" Type="http://schemas.openxmlformats.org/officeDocument/2006/relationships/tags" Target="../tags/tag181.xml"/><Relationship Id="rId38" Type="http://schemas.openxmlformats.org/officeDocument/2006/relationships/tags" Target="../tags/tag180.xml"/><Relationship Id="rId37" Type="http://schemas.openxmlformats.org/officeDocument/2006/relationships/tags" Target="../tags/tag179.xml"/><Relationship Id="rId36" Type="http://schemas.openxmlformats.org/officeDocument/2006/relationships/image" Target="../media/image10.svg"/><Relationship Id="rId35" Type="http://schemas.openxmlformats.org/officeDocument/2006/relationships/image" Target="../media/image9.png"/><Relationship Id="rId34" Type="http://schemas.openxmlformats.org/officeDocument/2006/relationships/tags" Target="../tags/tag178.xml"/><Relationship Id="rId33" Type="http://schemas.openxmlformats.org/officeDocument/2006/relationships/tags" Target="../tags/tag177.xml"/><Relationship Id="rId32" Type="http://schemas.openxmlformats.org/officeDocument/2006/relationships/tags" Target="../tags/tag176.xml"/><Relationship Id="rId31" Type="http://schemas.openxmlformats.org/officeDocument/2006/relationships/tags" Target="../tags/tag175.xml"/><Relationship Id="rId30" Type="http://schemas.openxmlformats.org/officeDocument/2006/relationships/tags" Target="../tags/tag174.xml"/><Relationship Id="rId3" Type="http://schemas.openxmlformats.org/officeDocument/2006/relationships/image" Target="../media/image4.jpeg"/><Relationship Id="rId29" Type="http://schemas.openxmlformats.org/officeDocument/2006/relationships/tags" Target="../tags/tag173.xml"/><Relationship Id="rId28" Type="http://schemas.openxmlformats.org/officeDocument/2006/relationships/image" Target="../media/image8.svg"/><Relationship Id="rId27" Type="http://schemas.openxmlformats.org/officeDocument/2006/relationships/image" Target="../media/image7.png"/><Relationship Id="rId26" Type="http://schemas.openxmlformats.org/officeDocument/2006/relationships/tags" Target="../tags/tag172.xml"/><Relationship Id="rId25" Type="http://schemas.openxmlformats.org/officeDocument/2006/relationships/tags" Target="../tags/tag171.xml"/><Relationship Id="rId24" Type="http://schemas.openxmlformats.org/officeDocument/2006/relationships/tags" Target="../tags/tag170.xml"/><Relationship Id="rId23" Type="http://schemas.openxmlformats.org/officeDocument/2006/relationships/tags" Target="../tags/tag169.xml"/><Relationship Id="rId22" Type="http://schemas.openxmlformats.org/officeDocument/2006/relationships/tags" Target="../tags/tag168.xml"/><Relationship Id="rId21" Type="http://schemas.openxmlformats.org/officeDocument/2006/relationships/tags" Target="../tags/tag167.xml"/><Relationship Id="rId20" Type="http://schemas.openxmlformats.org/officeDocument/2006/relationships/image" Target="../media/image6.svg"/><Relationship Id="rId2" Type="http://schemas.openxmlformats.org/officeDocument/2006/relationships/tags" Target="../tags/tag151.xml"/><Relationship Id="rId19" Type="http://schemas.openxmlformats.org/officeDocument/2006/relationships/image" Target="../media/image5.png"/><Relationship Id="rId18" Type="http://schemas.openxmlformats.org/officeDocument/2006/relationships/tags" Target="../tags/tag166.xml"/><Relationship Id="rId17" Type="http://schemas.openxmlformats.org/officeDocument/2006/relationships/tags" Target="../tags/tag165.xml"/><Relationship Id="rId16" Type="http://schemas.openxmlformats.org/officeDocument/2006/relationships/tags" Target="../tags/tag164.xml"/><Relationship Id="rId15" Type="http://schemas.openxmlformats.org/officeDocument/2006/relationships/tags" Target="../tags/tag163.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tags" Target="../tags/tag150.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1.xml"/><Relationship Id="rId2" Type="http://schemas.openxmlformats.org/officeDocument/2006/relationships/tags" Target="../tags/tag406.xml"/><Relationship Id="rId1" Type="http://schemas.openxmlformats.org/officeDocument/2006/relationships/tags" Target="../tags/tag405.xml"/></Relationships>
</file>

<file path=ppt/slides/_rels/slide5.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image" Target="../media/image11.jpeg"/><Relationship Id="rId3" Type="http://schemas.openxmlformats.org/officeDocument/2006/relationships/tags" Target="../tags/tag188.xml"/><Relationship Id="rId2" Type="http://schemas.openxmlformats.org/officeDocument/2006/relationships/tags" Target="../tags/tag187.xml"/><Relationship Id="rId11" Type="http://schemas.openxmlformats.org/officeDocument/2006/relationships/notesSlide" Target="../notesSlides/notesSlide3.xml"/><Relationship Id="rId10" Type="http://schemas.openxmlformats.org/officeDocument/2006/relationships/slideLayout" Target="../slideLayouts/slideLayout7.xml"/><Relationship Id="rId1" Type="http://schemas.openxmlformats.org/officeDocument/2006/relationships/tags" Target="../tags/tag18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s>
</file>

<file path=ppt/slides/_rels/slide7.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image" Target="../media/image13.png"/><Relationship Id="rId5" Type="http://schemas.openxmlformats.org/officeDocument/2006/relationships/tags" Target="../tags/tag200.xml"/><Relationship Id="rId4" Type="http://schemas.openxmlformats.org/officeDocument/2006/relationships/image" Target="../media/image12.jpeg"/><Relationship Id="rId35" Type="http://schemas.openxmlformats.org/officeDocument/2006/relationships/notesSlide" Target="../notesSlides/notesSlide4.xml"/><Relationship Id="rId34" Type="http://schemas.openxmlformats.org/officeDocument/2006/relationships/slideLayout" Target="../slideLayouts/slideLayout7.xml"/><Relationship Id="rId33" Type="http://schemas.openxmlformats.org/officeDocument/2006/relationships/tags" Target="../tags/tag227.xml"/><Relationship Id="rId32" Type="http://schemas.openxmlformats.org/officeDocument/2006/relationships/tags" Target="../tags/tag226.xml"/><Relationship Id="rId31" Type="http://schemas.openxmlformats.org/officeDocument/2006/relationships/tags" Target="../tags/tag225.xml"/><Relationship Id="rId30" Type="http://schemas.openxmlformats.org/officeDocument/2006/relationships/tags" Target="../tags/tag224.xml"/><Relationship Id="rId3" Type="http://schemas.openxmlformats.org/officeDocument/2006/relationships/tags" Target="../tags/tag199.xml"/><Relationship Id="rId29" Type="http://schemas.openxmlformats.org/officeDocument/2006/relationships/tags" Target="../tags/tag223.xml"/><Relationship Id="rId28" Type="http://schemas.openxmlformats.org/officeDocument/2006/relationships/tags" Target="../tags/tag222.xml"/><Relationship Id="rId27" Type="http://schemas.openxmlformats.org/officeDocument/2006/relationships/tags" Target="../tags/tag221.xml"/><Relationship Id="rId26" Type="http://schemas.openxmlformats.org/officeDocument/2006/relationships/tags" Target="../tags/tag220.xml"/><Relationship Id="rId25" Type="http://schemas.openxmlformats.org/officeDocument/2006/relationships/tags" Target="../tags/tag219.xml"/><Relationship Id="rId24" Type="http://schemas.openxmlformats.org/officeDocument/2006/relationships/tags" Target="../tags/tag218.xml"/><Relationship Id="rId23" Type="http://schemas.openxmlformats.org/officeDocument/2006/relationships/tags" Target="../tags/tag217.xml"/><Relationship Id="rId22" Type="http://schemas.openxmlformats.org/officeDocument/2006/relationships/tags" Target="../tags/tag216.xml"/><Relationship Id="rId21" Type="http://schemas.openxmlformats.org/officeDocument/2006/relationships/tags" Target="../tags/tag215.xml"/><Relationship Id="rId20" Type="http://schemas.openxmlformats.org/officeDocument/2006/relationships/tags" Target="../tags/tag214.xml"/><Relationship Id="rId2" Type="http://schemas.openxmlformats.org/officeDocument/2006/relationships/tags" Target="../tags/tag198.xml"/><Relationship Id="rId19" Type="http://schemas.openxmlformats.org/officeDocument/2006/relationships/tags" Target="../tags/tag213.xml"/><Relationship Id="rId18" Type="http://schemas.openxmlformats.org/officeDocument/2006/relationships/tags" Target="../tags/tag212.xml"/><Relationship Id="rId17" Type="http://schemas.openxmlformats.org/officeDocument/2006/relationships/tags" Target="../tags/tag211.xml"/><Relationship Id="rId16" Type="http://schemas.openxmlformats.org/officeDocument/2006/relationships/tags" Target="../tags/tag210.xml"/><Relationship Id="rId15" Type="http://schemas.openxmlformats.org/officeDocument/2006/relationships/tags" Target="../tags/tag209.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tags" Target="../tags/tag197.xml"/></Relationships>
</file>

<file path=ppt/slides/_rels/slide8.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8" Type="http://schemas.openxmlformats.org/officeDocument/2006/relationships/notesSlide" Target="../notesSlides/notesSlide5.xml"/><Relationship Id="rId17" Type="http://schemas.openxmlformats.org/officeDocument/2006/relationships/slideLayout" Target="../slideLayouts/slideLayout7.xml"/><Relationship Id="rId16" Type="http://schemas.openxmlformats.org/officeDocument/2006/relationships/tags" Target="../tags/tag242.xml"/><Relationship Id="rId15" Type="http://schemas.openxmlformats.org/officeDocument/2006/relationships/image" Target="../media/image14.png"/><Relationship Id="rId14" Type="http://schemas.openxmlformats.org/officeDocument/2006/relationships/tags" Target="../tags/tag241.xml"/><Relationship Id="rId13" Type="http://schemas.openxmlformats.org/officeDocument/2006/relationships/tags" Target="../tags/tag240.xml"/><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tags" Target="../tags/tag237.xml"/><Relationship Id="rId1" Type="http://schemas.openxmlformats.org/officeDocument/2006/relationships/tags" Target="../tags/tag228.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9"/>
            <p:custDataLst>
              <p:tags r:id="rId1"/>
            </p:custDataLst>
          </p:nvPr>
        </p:nvSpPr>
        <p:spPr/>
        <p:txBody>
          <a:bodyPr/>
          <a:lstStyle/>
          <a:p>
            <a:r>
              <a:rPr lang="en-US" altLang="zh-CN"/>
              <a:t>CAO Chaofan</a:t>
            </a:r>
            <a:endParaRPr lang="en-US" altLang="zh-CN"/>
          </a:p>
        </p:txBody>
      </p:sp>
      <p:sp>
        <p:nvSpPr>
          <p:cNvPr id="5" name="标题 4"/>
          <p:cNvSpPr>
            <a:spLocks noGrp="1"/>
          </p:cNvSpPr>
          <p:nvPr>
            <p:ph type="title" idx="2"/>
            <p:custDataLst>
              <p:tags r:id="rId2"/>
            </p:custDataLst>
          </p:nvPr>
        </p:nvSpPr>
        <p:spPr/>
        <p:txBody>
          <a:bodyPr>
            <a:normAutofit fontScale="90000"/>
          </a:bodyPr>
          <a:lstStyle/>
          <a:p>
            <a:r>
              <a:rPr lang="en-US" altLang="zh-CN">
                <a:latin typeface="Times New Roman" panose="02020603050405020304" charset="0"/>
                <a:cs typeface="Times New Roman" panose="02020603050405020304" charset="0"/>
              </a:rPr>
              <a:t>Reddit Insurance Topic Modeling Report</a:t>
            </a:r>
            <a:endParaRPr lang="en-US" altLang="zh-CN">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rPr lang="en-US" altLang="zh-CN">
                <a:latin typeface="Times New Roman" panose="02020603050405020304" charset="0"/>
                <a:cs typeface="Times New Roman" panose="02020603050405020304" charset="0"/>
                <a:sym typeface="+mn-ea"/>
              </a:rPr>
              <a:t>Statistical Analysis</a:t>
            </a:r>
            <a:endParaRPr lang="zh-CN" altLang="en-US"/>
          </a:p>
        </p:txBody>
      </p:sp>
      <p:sp>
        <p:nvSpPr>
          <p:cNvPr id="5" name="文本占位符 4"/>
          <p:cNvSpPr>
            <a:spLocks noGrp="1"/>
          </p:cNvSpPr>
          <p:nvPr>
            <p:ph type="body" idx="7"/>
            <p:custDataLst>
              <p:tags r:id="rId2"/>
            </p:custDataLst>
          </p:nvPr>
        </p:nvSpPr>
        <p:spPr/>
        <p:txBody>
          <a:bodyPr/>
          <a:lstStyle/>
          <a:p>
            <a:r>
              <a:rPr lang="zh-CN" altLang="en-US"/>
              <a:t>PART 03</a:t>
            </a:r>
            <a:endParaRPr lang="zh-CN" altLang="en-US"/>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a:bodyPr>
          <a:lstStyle/>
          <a:p>
            <a:r>
              <a:rPr lang="zh-CN" altLang="en-US">
                <a:latin typeface="Times New Roman" panose="02020603050405020304" charset="0"/>
                <a:cs typeface="Times New Roman" panose="02020603050405020304" charset="0"/>
              </a:rPr>
              <a:t> </a:t>
            </a:r>
            <a:r>
              <a:rPr lang="en-US" altLang="zh-CN">
                <a:latin typeface="Times New Roman" panose="02020603050405020304" charset="0"/>
                <a:cs typeface="Times New Roman" panose="02020603050405020304" charset="0"/>
              </a:rPr>
              <a:t>Data Cleaning</a:t>
            </a:r>
            <a:endParaRPr lang="en-US" altLang="zh-CN">
              <a:latin typeface="Times New Roman" panose="02020603050405020304" charset="0"/>
              <a:cs typeface="Times New Roman" panose="02020603050405020304" charset="0"/>
            </a:endParaRPr>
          </a:p>
        </p:txBody>
      </p:sp>
      <p:sp>
        <p:nvSpPr>
          <p:cNvPr id="8" name="Vector-3714&amp;1758"/>
          <p:cNvSpPr/>
          <p:nvPr>
            <p:custDataLst>
              <p:tags r:id="rId2"/>
            </p:custDataLst>
          </p:nvPr>
        </p:nvSpPr>
        <p:spPr>
          <a:xfrm rot="9000000">
            <a:off x="10771825" y="4997772"/>
            <a:ext cx="317500" cy="317500"/>
          </a:xfrm>
          <a:custGeom>
            <a:avLst/>
            <a:gdLst/>
            <a:ahLst/>
            <a:cxnLst/>
            <a:rect l="l" t="t" r="r" b="b"/>
            <a:pathLst>
              <a:path w="317500" h="317500">
                <a:moveTo>
                  <a:pt x="136430" y="317323"/>
                </a:moveTo>
                <a:cubicBezTo>
                  <a:pt x="128773" y="317367"/>
                  <a:pt x="121116" y="317835"/>
                  <a:pt x="113814" y="314340"/>
                </a:cubicBezTo>
                <a:cubicBezTo>
                  <a:pt x="111070" y="313018"/>
                  <a:pt x="106865" y="311739"/>
                  <a:pt x="104652" y="312848"/>
                </a:cubicBezTo>
                <a:cubicBezTo>
                  <a:pt x="90799" y="319839"/>
                  <a:pt x="79602" y="309310"/>
                  <a:pt x="67122" y="307946"/>
                </a:cubicBezTo>
                <a:cubicBezTo>
                  <a:pt x="63271" y="307519"/>
                  <a:pt x="58890" y="304408"/>
                  <a:pt x="56368" y="301296"/>
                </a:cubicBezTo>
                <a:cubicBezTo>
                  <a:pt x="50393" y="293921"/>
                  <a:pt x="43887" y="286334"/>
                  <a:pt x="40435" y="277767"/>
                </a:cubicBezTo>
                <a:cubicBezTo>
                  <a:pt x="37779" y="271202"/>
                  <a:pt x="35434" y="266982"/>
                  <a:pt x="28043" y="265191"/>
                </a:cubicBezTo>
                <a:cubicBezTo>
                  <a:pt x="14987" y="262037"/>
                  <a:pt x="8614" y="254663"/>
                  <a:pt x="7463" y="240468"/>
                </a:cubicBezTo>
                <a:cubicBezTo>
                  <a:pt x="6268" y="225250"/>
                  <a:pt x="117" y="210586"/>
                  <a:pt x="5782" y="194815"/>
                </a:cubicBezTo>
                <a:cubicBezTo>
                  <a:pt x="7242" y="190722"/>
                  <a:pt x="3480" y="184883"/>
                  <a:pt x="2152" y="179852"/>
                </a:cubicBezTo>
                <a:cubicBezTo>
                  <a:pt x="-990" y="168173"/>
                  <a:pt x="-1787" y="156877"/>
                  <a:pt x="7463" y="146987"/>
                </a:cubicBezTo>
                <a:cubicBezTo>
                  <a:pt x="9454" y="144856"/>
                  <a:pt x="12110" y="142470"/>
                  <a:pt x="10163" y="138675"/>
                </a:cubicBezTo>
                <a:cubicBezTo>
                  <a:pt x="5428" y="129426"/>
                  <a:pt x="8569" y="124907"/>
                  <a:pt x="19324" y="124779"/>
                </a:cubicBezTo>
                <a:cubicBezTo>
                  <a:pt x="20784" y="124779"/>
                  <a:pt x="23662" y="122094"/>
                  <a:pt x="23529" y="121838"/>
                </a:cubicBezTo>
                <a:cubicBezTo>
                  <a:pt x="19192" y="113569"/>
                  <a:pt x="29458" y="107302"/>
                  <a:pt x="25874" y="98095"/>
                </a:cubicBezTo>
                <a:cubicBezTo>
                  <a:pt x="19943" y="82920"/>
                  <a:pt x="22289" y="80320"/>
                  <a:pt x="37115" y="75588"/>
                </a:cubicBezTo>
                <a:cubicBezTo>
                  <a:pt x="40213" y="74608"/>
                  <a:pt x="43622" y="74437"/>
                  <a:pt x="46764" y="73414"/>
                </a:cubicBezTo>
                <a:cubicBezTo>
                  <a:pt x="49951" y="72391"/>
                  <a:pt x="52207" y="70345"/>
                  <a:pt x="52650" y="66722"/>
                </a:cubicBezTo>
                <a:cubicBezTo>
                  <a:pt x="53712" y="57557"/>
                  <a:pt x="58226" y="51035"/>
                  <a:pt x="67918" y="48350"/>
                </a:cubicBezTo>
                <a:cubicBezTo>
                  <a:pt x="73539" y="46815"/>
                  <a:pt x="76593" y="42254"/>
                  <a:pt x="79736" y="37864"/>
                </a:cubicBezTo>
                <a:cubicBezTo>
                  <a:pt x="81506" y="35391"/>
                  <a:pt x="83851" y="31470"/>
                  <a:pt x="86020" y="31427"/>
                </a:cubicBezTo>
                <a:cubicBezTo>
                  <a:pt x="107175" y="30745"/>
                  <a:pt x="118372" y="15101"/>
                  <a:pt x="132446" y="3762"/>
                </a:cubicBezTo>
                <a:cubicBezTo>
                  <a:pt x="133287" y="3080"/>
                  <a:pt x="134084" y="2356"/>
                  <a:pt x="134969" y="1716"/>
                </a:cubicBezTo>
                <a:cubicBezTo>
                  <a:pt x="137935" y="-628"/>
                  <a:pt x="141387" y="-543"/>
                  <a:pt x="143775" y="1802"/>
                </a:cubicBezTo>
                <a:cubicBezTo>
                  <a:pt x="147538" y="5553"/>
                  <a:pt x="150592" y="11478"/>
                  <a:pt x="156521" y="10455"/>
                </a:cubicBezTo>
                <a:cubicBezTo>
                  <a:pt x="173650" y="7556"/>
                  <a:pt x="184005" y="21964"/>
                  <a:pt x="198788" y="24777"/>
                </a:cubicBezTo>
                <a:cubicBezTo>
                  <a:pt x="205825" y="26099"/>
                  <a:pt x="204365" y="32876"/>
                  <a:pt x="206931" y="37139"/>
                </a:cubicBezTo>
                <a:cubicBezTo>
                  <a:pt x="211402" y="44599"/>
                  <a:pt x="216004" y="51760"/>
                  <a:pt x="227599" y="46261"/>
                </a:cubicBezTo>
                <a:cubicBezTo>
                  <a:pt x="232424" y="43959"/>
                  <a:pt x="232556" y="52485"/>
                  <a:pt x="236229" y="52996"/>
                </a:cubicBezTo>
                <a:cubicBezTo>
                  <a:pt x="237867" y="53209"/>
                  <a:pt x="240213" y="48691"/>
                  <a:pt x="242204" y="46304"/>
                </a:cubicBezTo>
                <a:lnTo>
                  <a:pt x="259376" y="67916"/>
                </a:lnTo>
                <a:cubicBezTo>
                  <a:pt x="256189" y="77421"/>
                  <a:pt x="269202" y="80021"/>
                  <a:pt x="268759" y="88802"/>
                </a:cubicBezTo>
                <a:cubicBezTo>
                  <a:pt x="268361" y="97072"/>
                  <a:pt x="276549" y="100951"/>
                  <a:pt x="281329" y="106322"/>
                </a:cubicBezTo>
                <a:cubicBezTo>
                  <a:pt x="286993" y="112673"/>
                  <a:pt x="294207" y="117789"/>
                  <a:pt x="300713" y="123415"/>
                </a:cubicBezTo>
                <a:cubicBezTo>
                  <a:pt x="306687" y="128574"/>
                  <a:pt x="306821" y="129766"/>
                  <a:pt x="301864" y="139614"/>
                </a:cubicBezTo>
                <a:cubicBezTo>
                  <a:pt x="296154" y="150867"/>
                  <a:pt x="296066" y="152061"/>
                  <a:pt x="309742" y="157730"/>
                </a:cubicBezTo>
                <a:cubicBezTo>
                  <a:pt x="316026" y="160330"/>
                  <a:pt x="318813" y="163996"/>
                  <a:pt x="316911" y="169579"/>
                </a:cubicBezTo>
                <a:cubicBezTo>
                  <a:pt x="314521" y="176486"/>
                  <a:pt x="312219" y="184628"/>
                  <a:pt x="306997" y="189231"/>
                </a:cubicBezTo>
                <a:cubicBezTo>
                  <a:pt x="295712" y="199206"/>
                  <a:pt x="287480" y="211567"/>
                  <a:pt x="276859" y="221968"/>
                </a:cubicBezTo>
                <a:cubicBezTo>
                  <a:pt x="268406" y="230237"/>
                  <a:pt x="255925" y="233690"/>
                  <a:pt x="249286" y="244177"/>
                </a:cubicBezTo>
                <a:cubicBezTo>
                  <a:pt x="248401" y="245541"/>
                  <a:pt x="243178" y="245072"/>
                  <a:pt x="240257" y="244390"/>
                </a:cubicBezTo>
                <a:cubicBezTo>
                  <a:pt x="236540" y="243495"/>
                  <a:pt x="234326" y="244006"/>
                  <a:pt x="233176" y="247630"/>
                </a:cubicBezTo>
                <a:cubicBezTo>
                  <a:pt x="231936" y="251637"/>
                  <a:pt x="231052" y="255814"/>
                  <a:pt x="229414" y="259650"/>
                </a:cubicBezTo>
                <a:cubicBezTo>
                  <a:pt x="226405" y="266598"/>
                  <a:pt x="222555" y="272310"/>
                  <a:pt x="213437" y="273674"/>
                </a:cubicBezTo>
                <a:cubicBezTo>
                  <a:pt x="203346" y="275209"/>
                  <a:pt x="197062" y="281687"/>
                  <a:pt x="191087" y="290043"/>
                </a:cubicBezTo>
                <a:cubicBezTo>
                  <a:pt x="185820" y="297374"/>
                  <a:pt x="176261" y="302447"/>
                  <a:pt x="165462" y="300827"/>
                </a:cubicBezTo>
                <a:cubicBezTo>
                  <a:pt x="162806" y="300444"/>
                  <a:pt x="160859" y="300699"/>
                  <a:pt x="160727" y="303512"/>
                </a:cubicBezTo>
                <a:cubicBezTo>
                  <a:pt x="160019" y="317068"/>
                  <a:pt x="150636" y="318134"/>
                  <a:pt x="139793" y="317282"/>
                </a:cubicBezTo>
                <a:cubicBezTo>
                  <a:pt x="138687" y="317196"/>
                  <a:pt x="137580" y="317282"/>
                  <a:pt x="136474" y="317282"/>
                </a:cubicBezTo>
                <a:lnTo>
                  <a:pt x="136430" y="317323"/>
                </a:lnTo>
              </a:path>
            </a:pathLst>
          </a:custGeom>
          <a:solidFill>
            <a:schemeClr val="accent1"/>
          </a:solidFill>
        </p:spPr>
      </p:sp>
      <p:sp>
        <p:nvSpPr>
          <p:cNvPr id="19" name="矩形 18"/>
          <p:cNvSpPr/>
          <p:nvPr>
            <p:custDataLst>
              <p:tags r:id="rId3"/>
            </p:custDataLst>
          </p:nvPr>
        </p:nvSpPr>
        <p:spPr>
          <a:xfrm>
            <a:off x="1617980" y="1651635"/>
            <a:ext cx="4316730" cy="401320"/>
          </a:xfrm>
          <a:prstGeom prst="rect">
            <a:avLst/>
          </a:prstGeom>
          <a:noFill/>
        </p:spPr>
        <p:txBody>
          <a:bodyPr wrap="square" lIns="0" tIns="0" rIns="0" bIns="0" rtlCol="0" anchor="b">
            <a:noAutofit/>
          </a:bodyPr>
          <a:lstStyle/>
          <a:p>
            <a:pPr algn="just">
              <a:spcBef>
                <a:spcPct val="0"/>
              </a:spcBef>
              <a:spcAft>
                <a:spcPct val="0"/>
              </a:spcAft>
            </a:pPr>
            <a:r>
              <a:rPr lang="en-US" altLang="zh-CN" sz="2000" b="1">
                <a:solidFill>
                  <a:schemeClr val="accent1"/>
                </a:solidFill>
                <a:latin typeface="+mn-ea"/>
                <a:cs typeface="+mn-ea"/>
                <a:sym typeface="+mn-ea"/>
              </a:rPr>
              <a:t> Removing Uninformative Content</a:t>
            </a:r>
            <a:endParaRPr lang="en-US" altLang="zh-CN" sz="2000" b="1">
              <a:solidFill>
                <a:schemeClr val="accent1"/>
              </a:solidFill>
              <a:latin typeface="+mn-ea"/>
              <a:cs typeface="+mn-ea"/>
              <a:sym typeface="+mn-ea"/>
            </a:endParaRPr>
          </a:p>
        </p:txBody>
      </p:sp>
      <p:sp>
        <p:nvSpPr>
          <p:cNvPr id="20" name="矩形 19"/>
          <p:cNvSpPr/>
          <p:nvPr>
            <p:custDataLst>
              <p:tags r:id="rId4"/>
            </p:custDataLst>
          </p:nvPr>
        </p:nvSpPr>
        <p:spPr>
          <a:xfrm>
            <a:off x="1732280" y="3702685"/>
            <a:ext cx="4316730" cy="9867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a:solidFill>
                  <a:schemeClr val="tx1">
                    <a:lumMod val="85000"/>
                    <a:lumOff val="15000"/>
                  </a:schemeClr>
                </a:solidFill>
                <a:latin typeface="Times New Roman" panose="02020603050405020304" charset="0"/>
                <a:cs typeface="Times New Roman" panose="02020603050405020304" charset="0"/>
                <a:sym typeface="+mn-ea"/>
              </a:rPr>
              <a:t>If content was missing but title was meaningful, used title as substitute</a:t>
            </a:r>
            <a:endParaRPr lang="en-US" altLang="zh-CN">
              <a:solidFill>
                <a:schemeClr val="tx1">
                  <a:lumMod val="85000"/>
                  <a:lumOff val="15000"/>
                </a:schemeClr>
              </a:solidFill>
              <a:latin typeface="Times New Roman" panose="02020603050405020304" charset="0"/>
              <a:cs typeface="Times New Roman" panose="02020603050405020304" charset="0"/>
              <a:sym typeface="+mn-ea"/>
            </a:endParaRPr>
          </a:p>
        </p:txBody>
      </p:sp>
      <p:sp>
        <p:nvSpPr>
          <p:cNvPr id="21" name="矩形 20"/>
          <p:cNvSpPr/>
          <p:nvPr>
            <p:custDataLst>
              <p:tags r:id="rId5"/>
            </p:custDataLst>
          </p:nvPr>
        </p:nvSpPr>
        <p:spPr>
          <a:xfrm>
            <a:off x="1732280" y="3254375"/>
            <a:ext cx="4316730" cy="401320"/>
          </a:xfrm>
          <a:prstGeom prst="rect">
            <a:avLst/>
          </a:prstGeom>
          <a:noFill/>
        </p:spPr>
        <p:txBody>
          <a:bodyPr wrap="square" lIns="0" tIns="0" rIns="0" bIns="0" rtlCol="0" anchor="b">
            <a:noAutofit/>
          </a:bodyPr>
          <a:lstStyle/>
          <a:p>
            <a:pPr algn="just">
              <a:spcBef>
                <a:spcPct val="0"/>
              </a:spcBef>
              <a:spcAft>
                <a:spcPct val="0"/>
              </a:spcAft>
            </a:pPr>
            <a:r>
              <a:rPr lang="en-US" altLang="zh-CN" sz="2000" b="1">
                <a:solidFill>
                  <a:schemeClr val="accent1"/>
                </a:solidFill>
                <a:latin typeface="+mn-ea"/>
                <a:cs typeface="+mn-ea"/>
                <a:sym typeface="+mn-ea"/>
              </a:rPr>
              <a:t>Preserving Valuable Short Posts</a:t>
            </a:r>
            <a:endParaRPr lang="zh-CN" altLang="en-US" sz="2000" b="1">
              <a:solidFill>
                <a:schemeClr val="accent1"/>
              </a:solidFill>
              <a:latin typeface="+mn-ea"/>
              <a:cs typeface="+mn-ea"/>
              <a:sym typeface="+mn-ea"/>
            </a:endParaRPr>
          </a:p>
        </p:txBody>
      </p:sp>
      <p:sp>
        <p:nvSpPr>
          <p:cNvPr id="23" name="矩形 22"/>
          <p:cNvSpPr/>
          <p:nvPr>
            <p:custDataLst>
              <p:tags r:id="rId6"/>
            </p:custDataLst>
          </p:nvPr>
        </p:nvSpPr>
        <p:spPr>
          <a:xfrm>
            <a:off x="1732280" y="5340350"/>
            <a:ext cx="4316730" cy="9867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600">
                <a:solidFill>
                  <a:schemeClr val="tx1">
                    <a:lumMod val="85000"/>
                    <a:lumOff val="15000"/>
                  </a:schemeClr>
                </a:solidFill>
                <a:latin typeface="Times New Roman" panose="02020603050405020304" charset="0"/>
                <a:cs typeface="Times New Roman" panose="02020603050405020304" charset="0"/>
                <a:sym typeface="+mn-ea"/>
              </a:rPr>
              <a:t>Extracted comments into a separate table</a:t>
            </a:r>
            <a:endParaRPr lang="en-US" altLang="zh-CN" sz="1600">
              <a:solidFill>
                <a:schemeClr val="tx1">
                  <a:lumMod val="85000"/>
                  <a:lumOff val="15000"/>
                </a:schemeClr>
              </a:solidFill>
              <a:latin typeface="Times New Roman" panose="02020603050405020304" charset="0"/>
              <a:cs typeface="Times New Roman" panose="02020603050405020304" charset="0"/>
              <a:sym typeface="+mn-ea"/>
            </a:endParaRPr>
          </a:p>
          <a:p>
            <a:pPr algn="just">
              <a:lnSpc>
                <a:spcPct val="150000"/>
              </a:lnSpc>
              <a:spcBef>
                <a:spcPct val="0"/>
              </a:spcBef>
              <a:spcAft>
                <a:spcPct val="0"/>
              </a:spcAft>
            </a:pPr>
            <a:r>
              <a:rPr lang="en-US" altLang="zh-CN" sz="1600">
                <a:solidFill>
                  <a:schemeClr val="tx1">
                    <a:lumMod val="85000"/>
                    <a:lumOff val="15000"/>
                  </a:schemeClr>
                </a:solidFill>
                <a:latin typeface="Times New Roman" panose="02020603050405020304" charset="0"/>
                <a:cs typeface="Times New Roman" panose="02020603050405020304" charset="0"/>
                <a:sym typeface="+mn-ea"/>
              </a:rPr>
              <a:t>Key fields preserved: Company, Subreddit, Post Title, Comment Text, Comment Score</a:t>
            </a:r>
            <a:endParaRPr lang="en-US" altLang="zh-CN" sz="1600">
              <a:solidFill>
                <a:schemeClr val="tx1">
                  <a:lumMod val="85000"/>
                  <a:lumOff val="15000"/>
                </a:schemeClr>
              </a:solidFill>
              <a:latin typeface="Times New Roman" panose="02020603050405020304" charset="0"/>
              <a:cs typeface="Times New Roman" panose="02020603050405020304" charset="0"/>
              <a:sym typeface="+mn-ea"/>
            </a:endParaRPr>
          </a:p>
        </p:txBody>
      </p:sp>
      <p:sp>
        <p:nvSpPr>
          <p:cNvPr id="24" name="矩形 23"/>
          <p:cNvSpPr/>
          <p:nvPr>
            <p:custDataLst>
              <p:tags r:id="rId7"/>
            </p:custDataLst>
          </p:nvPr>
        </p:nvSpPr>
        <p:spPr>
          <a:xfrm>
            <a:off x="1732280" y="4892040"/>
            <a:ext cx="4316730" cy="401320"/>
          </a:xfrm>
          <a:prstGeom prst="rect">
            <a:avLst/>
          </a:prstGeom>
          <a:noFill/>
        </p:spPr>
        <p:txBody>
          <a:bodyPr wrap="square" lIns="0" tIns="0" rIns="0" bIns="0" rtlCol="0" anchor="b">
            <a:noAutofit/>
          </a:bodyPr>
          <a:lstStyle/>
          <a:p>
            <a:pPr algn="just">
              <a:spcBef>
                <a:spcPct val="0"/>
              </a:spcBef>
              <a:spcAft>
                <a:spcPct val="0"/>
              </a:spcAft>
            </a:pPr>
            <a:r>
              <a:rPr lang="en-US" altLang="zh-CN" sz="2000" b="1">
                <a:solidFill>
                  <a:schemeClr val="accent1"/>
                </a:solidFill>
                <a:latin typeface="+mn-ea"/>
                <a:cs typeface="+mn-ea"/>
                <a:sym typeface="+mn-ea"/>
              </a:rPr>
              <a:t>Structuring Comments for Independent Analysis</a:t>
            </a:r>
            <a:endParaRPr lang="en-US" altLang="zh-CN" sz="2000" b="1">
              <a:solidFill>
                <a:schemeClr val="accent1"/>
              </a:solidFill>
              <a:latin typeface="+mn-ea"/>
              <a:cs typeface="+mn-ea"/>
              <a:sym typeface="+mn-ea"/>
            </a:endParaRPr>
          </a:p>
        </p:txBody>
      </p:sp>
      <p:sp>
        <p:nvSpPr>
          <p:cNvPr id="25" name="Vector-3714&amp;1769"/>
          <p:cNvSpPr/>
          <p:nvPr>
            <p:custDataLst>
              <p:tags r:id="rId8"/>
            </p:custDataLst>
          </p:nvPr>
        </p:nvSpPr>
        <p:spPr>
          <a:xfrm rot="10800000">
            <a:off x="824865" y="4939665"/>
            <a:ext cx="793115" cy="808990"/>
          </a:xfrm>
          <a:custGeom>
            <a:avLst/>
            <a:gdLst/>
            <a:ahLst/>
            <a:cxnLst/>
            <a:rect l="l" t="t" r="r" b="b"/>
            <a:pathLst>
              <a:path w="793006" h="809299">
                <a:moveTo>
                  <a:pt x="763152" y="293582"/>
                </a:moveTo>
                <a:cubicBezTo>
                  <a:pt x="726022" y="274955"/>
                  <a:pt x="686405" y="264874"/>
                  <a:pt x="646121" y="262260"/>
                </a:cubicBezTo>
                <a:cubicBezTo>
                  <a:pt x="651184" y="252967"/>
                  <a:pt x="655871" y="243468"/>
                  <a:pt x="660185" y="233760"/>
                </a:cubicBezTo>
                <a:cubicBezTo>
                  <a:pt x="680057" y="188998"/>
                  <a:pt x="682173" y="136312"/>
                  <a:pt x="646745" y="98394"/>
                </a:cubicBezTo>
                <a:cubicBezTo>
                  <a:pt x="612395" y="61638"/>
                  <a:pt x="565433" y="61597"/>
                  <a:pt x="523077" y="83335"/>
                </a:cubicBezTo>
                <a:cubicBezTo>
                  <a:pt x="491839" y="99348"/>
                  <a:pt x="462011" y="119468"/>
                  <a:pt x="434423" y="142326"/>
                </a:cubicBezTo>
                <a:cubicBezTo>
                  <a:pt x="430814" y="105363"/>
                  <a:pt x="420900" y="69603"/>
                  <a:pt x="399368" y="41808"/>
                </a:cubicBezTo>
                <a:cubicBezTo>
                  <a:pt x="373066" y="7832"/>
                  <a:pt x="331582" y="-6688"/>
                  <a:pt x="289557" y="2895"/>
                </a:cubicBezTo>
                <a:cubicBezTo>
                  <a:pt x="253009" y="11234"/>
                  <a:pt x="222725" y="38158"/>
                  <a:pt x="202688" y="68815"/>
                </a:cubicBezTo>
                <a:cubicBezTo>
                  <a:pt x="182941" y="99058"/>
                  <a:pt x="174602" y="133864"/>
                  <a:pt x="172942" y="169375"/>
                </a:cubicBezTo>
                <a:cubicBezTo>
                  <a:pt x="148092" y="151868"/>
                  <a:pt x="118804" y="142244"/>
                  <a:pt x="87193" y="150623"/>
                </a:cubicBezTo>
                <a:cubicBezTo>
                  <a:pt x="52677" y="159751"/>
                  <a:pt x="26791" y="188002"/>
                  <a:pt x="18908" y="222560"/>
                </a:cubicBezTo>
                <a:cubicBezTo>
                  <a:pt x="7293" y="273420"/>
                  <a:pt x="27123" y="319676"/>
                  <a:pt x="57282" y="358630"/>
                </a:cubicBezTo>
                <a:cubicBezTo>
                  <a:pt x="-4863" y="408329"/>
                  <a:pt x="-21789" y="495656"/>
                  <a:pt x="33262" y="559170"/>
                </a:cubicBezTo>
                <a:cubicBezTo>
                  <a:pt x="54129" y="583273"/>
                  <a:pt x="83957" y="600240"/>
                  <a:pt x="114615" y="608413"/>
                </a:cubicBezTo>
                <a:cubicBezTo>
                  <a:pt x="127144" y="611773"/>
                  <a:pt x="140626" y="613971"/>
                  <a:pt x="153859" y="614552"/>
                </a:cubicBezTo>
                <a:cubicBezTo>
                  <a:pt x="150125" y="633512"/>
                  <a:pt x="148134" y="652844"/>
                  <a:pt x="149587" y="671553"/>
                </a:cubicBezTo>
                <a:cubicBezTo>
                  <a:pt x="152574" y="710093"/>
                  <a:pt x="166305" y="740044"/>
                  <a:pt x="192151" y="764936"/>
                </a:cubicBezTo>
                <a:cubicBezTo>
                  <a:pt x="224550" y="803642"/>
                  <a:pt x="284330" y="823970"/>
                  <a:pt x="330504" y="796962"/>
                </a:cubicBezTo>
                <a:cubicBezTo>
                  <a:pt x="375390" y="770702"/>
                  <a:pt x="384475" y="719966"/>
                  <a:pt x="395220" y="673710"/>
                </a:cubicBezTo>
                <a:cubicBezTo>
                  <a:pt x="395552" y="672216"/>
                  <a:pt x="395883" y="670682"/>
                  <a:pt x="396216" y="669188"/>
                </a:cubicBezTo>
                <a:cubicBezTo>
                  <a:pt x="435958" y="698974"/>
                  <a:pt x="483998" y="720463"/>
                  <a:pt x="530587" y="720048"/>
                </a:cubicBezTo>
                <a:cubicBezTo>
                  <a:pt x="587256" y="719550"/>
                  <a:pt x="625297" y="671594"/>
                  <a:pt x="626998" y="617663"/>
                </a:cubicBezTo>
                <a:cubicBezTo>
                  <a:pt x="628160" y="580866"/>
                  <a:pt x="615465" y="545189"/>
                  <a:pt x="595095" y="514988"/>
                </a:cubicBezTo>
                <a:cubicBezTo>
                  <a:pt x="665371" y="491383"/>
                  <a:pt x="729258" y="449317"/>
                  <a:pt x="775721" y="391486"/>
                </a:cubicBezTo>
                <a:cubicBezTo>
                  <a:pt x="799036" y="362488"/>
                  <a:pt x="802354" y="313204"/>
                  <a:pt x="763110" y="293540"/>
                </a:cubicBezTo>
                <a:lnTo>
                  <a:pt x="763152" y="293582"/>
                </a:lnTo>
                <a:moveTo>
                  <a:pt x="494328" y="252221"/>
                </a:moveTo>
                <a:cubicBezTo>
                  <a:pt x="498975" y="247947"/>
                  <a:pt x="503704" y="243717"/>
                  <a:pt x="508475" y="239610"/>
                </a:cubicBezTo>
                <a:cubicBezTo>
                  <a:pt x="509969" y="238323"/>
                  <a:pt x="523036" y="227828"/>
                  <a:pt x="522124" y="228408"/>
                </a:cubicBezTo>
                <a:cubicBezTo>
                  <a:pt x="522206" y="228326"/>
                  <a:pt x="522329" y="228284"/>
                  <a:pt x="522413" y="228201"/>
                </a:cubicBezTo>
                <a:cubicBezTo>
                  <a:pt x="507644" y="250105"/>
                  <a:pt x="494949" y="265081"/>
                  <a:pt x="472714" y="287193"/>
                </a:cubicBezTo>
                <a:cubicBezTo>
                  <a:pt x="467154" y="292711"/>
                  <a:pt x="461970" y="297689"/>
                  <a:pt x="456950" y="302293"/>
                </a:cubicBezTo>
                <a:cubicBezTo>
                  <a:pt x="451848" y="304700"/>
                  <a:pt x="446744" y="307147"/>
                  <a:pt x="441725" y="309678"/>
                </a:cubicBezTo>
                <a:cubicBezTo>
                  <a:pt x="447366" y="302170"/>
                  <a:pt x="453133" y="295034"/>
                  <a:pt x="459025" y="288355"/>
                </a:cubicBezTo>
                <a:cubicBezTo>
                  <a:pt x="470184" y="275702"/>
                  <a:pt x="481966" y="263629"/>
                  <a:pt x="494328" y="252221"/>
                </a:cubicBezTo>
                <a:moveTo>
                  <a:pt x="289142" y="187711"/>
                </a:moveTo>
                <a:cubicBezTo>
                  <a:pt x="289142" y="185886"/>
                  <a:pt x="290429" y="170288"/>
                  <a:pt x="290015" y="171117"/>
                </a:cubicBezTo>
                <a:cubicBezTo>
                  <a:pt x="290761" y="166596"/>
                  <a:pt x="291715" y="162074"/>
                  <a:pt x="292876" y="157593"/>
                </a:cubicBezTo>
                <a:cubicBezTo>
                  <a:pt x="293458" y="155312"/>
                  <a:pt x="299555" y="140294"/>
                  <a:pt x="297730" y="143157"/>
                </a:cubicBezTo>
                <a:cubicBezTo>
                  <a:pt x="299430" y="139963"/>
                  <a:pt x="301215" y="136851"/>
                  <a:pt x="303124" y="133822"/>
                </a:cubicBezTo>
                <a:cubicBezTo>
                  <a:pt x="302003" y="135938"/>
                  <a:pt x="305364" y="131956"/>
                  <a:pt x="308640" y="128181"/>
                </a:cubicBezTo>
                <a:cubicBezTo>
                  <a:pt x="309844" y="133698"/>
                  <a:pt x="311710" y="142037"/>
                  <a:pt x="311461" y="139008"/>
                </a:cubicBezTo>
                <a:cubicBezTo>
                  <a:pt x="312167" y="144899"/>
                  <a:pt x="312539" y="150832"/>
                  <a:pt x="312955" y="156722"/>
                </a:cubicBezTo>
                <a:cubicBezTo>
                  <a:pt x="314117" y="173441"/>
                  <a:pt x="314366" y="190200"/>
                  <a:pt x="313743" y="206920"/>
                </a:cubicBezTo>
                <a:cubicBezTo>
                  <a:pt x="312831" y="232640"/>
                  <a:pt x="309180" y="258775"/>
                  <a:pt x="303206" y="284455"/>
                </a:cubicBezTo>
                <a:cubicBezTo>
                  <a:pt x="299265" y="269105"/>
                  <a:pt x="295739" y="253714"/>
                  <a:pt x="292918" y="238199"/>
                </a:cubicBezTo>
                <a:cubicBezTo>
                  <a:pt x="292669" y="236830"/>
                  <a:pt x="291300" y="227703"/>
                  <a:pt x="291093" y="226666"/>
                </a:cubicBezTo>
                <a:cubicBezTo>
                  <a:pt x="290304" y="219697"/>
                  <a:pt x="289723" y="212686"/>
                  <a:pt x="289391" y="205674"/>
                </a:cubicBezTo>
                <a:cubicBezTo>
                  <a:pt x="289142" y="199701"/>
                  <a:pt x="289018" y="193727"/>
                  <a:pt x="289142" y="187795"/>
                </a:cubicBezTo>
                <a:lnTo>
                  <a:pt x="289142" y="187711"/>
                </a:lnTo>
                <a:moveTo>
                  <a:pt x="135067" y="477693"/>
                </a:moveTo>
                <a:cubicBezTo>
                  <a:pt x="132744" y="476199"/>
                  <a:pt x="130006" y="474539"/>
                  <a:pt x="128927" y="474041"/>
                </a:cubicBezTo>
                <a:cubicBezTo>
                  <a:pt x="128844" y="473917"/>
                  <a:pt x="128761" y="473834"/>
                  <a:pt x="128637" y="473668"/>
                </a:cubicBezTo>
                <a:cubicBezTo>
                  <a:pt x="128304" y="473254"/>
                  <a:pt x="128055" y="472963"/>
                  <a:pt x="127766" y="472672"/>
                </a:cubicBezTo>
                <a:cubicBezTo>
                  <a:pt x="129591" y="470516"/>
                  <a:pt x="131956" y="467446"/>
                  <a:pt x="132494" y="466782"/>
                </a:cubicBezTo>
                <a:cubicBezTo>
                  <a:pt x="126023" y="475037"/>
                  <a:pt x="132951" y="466782"/>
                  <a:pt x="137514" y="463754"/>
                </a:cubicBezTo>
                <a:cubicBezTo>
                  <a:pt x="138469" y="463090"/>
                  <a:pt x="139173" y="462592"/>
                  <a:pt x="139713" y="462177"/>
                </a:cubicBezTo>
                <a:cubicBezTo>
                  <a:pt x="139795" y="462177"/>
                  <a:pt x="139879" y="462177"/>
                  <a:pt x="139962" y="462136"/>
                </a:cubicBezTo>
                <a:cubicBezTo>
                  <a:pt x="142991" y="461348"/>
                  <a:pt x="145978" y="460477"/>
                  <a:pt x="149007" y="459605"/>
                </a:cubicBezTo>
                <a:cubicBezTo>
                  <a:pt x="144402" y="461057"/>
                  <a:pt x="156680" y="458236"/>
                  <a:pt x="160538" y="458236"/>
                </a:cubicBezTo>
                <a:cubicBezTo>
                  <a:pt x="160912" y="458236"/>
                  <a:pt x="176635" y="460103"/>
                  <a:pt x="174602" y="459439"/>
                </a:cubicBezTo>
                <a:cubicBezTo>
                  <a:pt x="176760" y="459896"/>
                  <a:pt x="178958" y="460310"/>
                  <a:pt x="181116" y="460850"/>
                </a:cubicBezTo>
                <a:cubicBezTo>
                  <a:pt x="182194" y="461388"/>
                  <a:pt x="183272" y="461970"/>
                  <a:pt x="184351" y="462509"/>
                </a:cubicBezTo>
                <a:cubicBezTo>
                  <a:pt x="180908" y="465993"/>
                  <a:pt x="177465" y="469438"/>
                  <a:pt x="174062" y="472963"/>
                </a:cubicBezTo>
                <a:cubicBezTo>
                  <a:pt x="171033" y="476117"/>
                  <a:pt x="167758" y="478978"/>
                  <a:pt x="164563" y="482007"/>
                </a:cubicBezTo>
                <a:cubicBezTo>
                  <a:pt x="163278" y="482338"/>
                  <a:pt x="161949" y="482712"/>
                  <a:pt x="160787" y="483045"/>
                </a:cubicBezTo>
                <a:cubicBezTo>
                  <a:pt x="159791" y="483045"/>
                  <a:pt x="158589" y="483045"/>
                  <a:pt x="156930" y="483045"/>
                </a:cubicBezTo>
                <a:cubicBezTo>
                  <a:pt x="154150" y="483045"/>
                  <a:pt x="152366" y="482961"/>
                  <a:pt x="151412" y="482961"/>
                </a:cubicBezTo>
                <a:cubicBezTo>
                  <a:pt x="148259" y="482298"/>
                  <a:pt x="145147" y="481593"/>
                  <a:pt x="142036" y="480680"/>
                </a:cubicBezTo>
                <a:cubicBezTo>
                  <a:pt x="140915" y="480348"/>
                  <a:pt x="137307" y="478688"/>
                  <a:pt x="135025" y="477693"/>
                </a:cubicBezTo>
                <a:lnTo>
                  <a:pt x="135067" y="477693"/>
                </a:lnTo>
              </a:path>
            </a:pathLst>
          </a:custGeom>
          <a:solidFill>
            <a:schemeClr val="accent1"/>
          </a:solidFill>
        </p:spPr>
      </p:sp>
      <p:sp>
        <p:nvSpPr>
          <p:cNvPr id="26" name="任意多边形: 形状 38"/>
          <p:cNvSpPr/>
          <p:nvPr>
            <p:custDataLst>
              <p:tags r:id="rId9"/>
            </p:custDataLst>
          </p:nvPr>
        </p:nvSpPr>
        <p:spPr>
          <a:xfrm>
            <a:off x="1072515" y="5231765"/>
            <a:ext cx="367665" cy="226060"/>
          </a:xfrm>
          <a:custGeom>
            <a:avLst/>
            <a:gdLst/>
            <a:ahLst/>
            <a:cxnLst/>
            <a:rect l="l" t="t" r="r" b="b"/>
            <a:pathLst>
              <a:path w="367970" h="225856">
                <a:moveTo>
                  <a:pt x="128016" y="48768"/>
                </a:moveTo>
                <a:cubicBezTo>
                  <a:pt x="124155" y="53035"/>
                  <a:pt x="118364" y="56388"/>
                  <a:pt x="110642" y="58826"/>
                </a:cubicBezTo>
                <a:cubicBezTo>
                  <a:pt x="96012" y="63500"/>
                  <a:pt x="83210" y="72237"/>
                  <a:pt x="72238" y="85039"/>
                </a:cubicBezTo>
                <a:cubicBezTo>
                  <a:pt x="66345" y="92151"/>
                  <a:pt x="61519" y="101803"/>
                  <a:pt x="57760" y="113995"/>
                </a:cubicBezTo>
                <a:cubicBezTo>
                  <a:pt x="54000" y="126187"/>
                  <a:pt x="52121" y="138379"/>
                  <a:pt x="52121" y="150571"/>
                </a:cubicBezTo>
                <a:cubicBezTo>
                  <a:pt x="52121" y="166420"/>
                  <a:pt x="55728" y="179476"/>
                  <a:pt x="62941" y="189738"/>
                </a:cubicBezTo>
                <a:cubicBezTo>
                  <a:pt x="70155" y="199999"/>
                  <a:pt x="81483" y="205130"/>
                  <a:pt x="96926" y="205130"/>
                </a:cubicBezTo>
                <a:cubicBezTo>
                  <a:pt x="115214" y="205130"/>
                  <a:pt x="129540" y="198323"/>
                  <a:pt x="139903" y="184708"/>
                </a:cubicBezTo>
                <a:cubicBezTo>
                  <a:pt x="145186" y="177596"/>
                  <a:pt x="149098" y="168910"/>
                  <a:pt x="151638" y="158648"/>
                </a:cubicBezTo>
                <a:cubicBezTo>
                  <a:pt x="154178" y="148386"/>
                  <a:pt x="155448" y="137160"/>
                  <a:pt x="155448" y="124968"/>
                </a:cubicBezTo>
                <a:cubicBezTo>
                  <a:pt x="155448" y="101803"/>
                  <a:pt x="151892" y="83312"/>
                  <a:pt x="144780" y="69494"/>
                </a:cubicBezTo>
                <a:cubicBezTo>
                  <a:pt x="140513" y="60960"/>
                  <a:pt x="134925" y="54051"/>
                  <a:pt x="128016" y="48768"/>
                </a:cubicBezTo>
                <a:close/>
                <a:moveTo>
                  <a:pt x="298780" y="914"/>
                </a:moveTo>
                <a:cubicBezTo>
                  <a:pt x="319100" y="914"/>
                  <a:pt x="335051" y="5283"/>
                  <a:pt x="346634" y="14020"/>
                </a:cubicBezTo>
                <a:cubicBezTo>
                  <a:pt x="360655" y="24384"/>
                  <a:pt x="367665" y="40132"/>
                  <a:pt x="367665" y="61264"/>
                </a:cubicBezTo>
                <a:cubicBezTo>
                  <a:pt x="367665" y="79959"/>
                  <a:pt x="361467" y="96113"/>
                  <a:pt x="349072" y="109728"/>
                </a:cubicBezTo>
                <a:cubicBezTo>
                  <a:pt x="339928" y="119684"/>
                  <a:pt x="327635" y="127812"/>
                  <a:pt x="312191" y="134112"/>
                </a:cubicBezTo>
                <a:cubicBezTo>
                  <a:pt x="317271" y="133096"/>
                  <a:pt x="321843" y="132588"/>
                  <a:pt x="325907" y="132588"/>
                </a:cubicBezTo>
                <a:cubicBezTo>
                  <a:pt x="334442" y="132588"/>
                  <a:pt x="342062" y="134416"/>
                  <a:pt x="348767" y="138074"/>
                </a:cubicBezTo>
                <a:cubicBezTo>
                  <a:pt x="354863" y="141325"/>
                  <a:pt x="359588" y="145897"/>
                  <a:pt x="362941" y="151790"/>
                </a:cubicBezTo>
                <a:cubicBezTo>
                  <a:pt x="366293" y="157683"/>
                  <a:pt x="367970" y="164592"/>
                  <a:pt x="367970" y="172516"/>
                </a:cubicBezTo>
                <a:cubicBezTo>
                  <a:pt x="367970" y="189788"/>
                  <a:pt x="361061" y="202488"/>
                  <a:pt x="347243" y="210616"/>
                </a:cubicBezTo>
                <a:cubicBezTo>
                  <a:pt x="336677" y="217119"/>
                  <a:pt x="322148" y="221488"/>
                  <a:pt x="303657" y="223723"/>
                </a:cubicBezTo>
                <a:cubicBezTo>
                  <a:pt x="293700" y="224739"/>
                  <a:pt x="282016" y="225247"/>
                  <a:pt x="268605" y="225247"/>
                </a:cubicBezTo>
                <a:lnTo>
                  <a:pt x="255499" y="225247"/>
                </a:lnTo>
                <a:cubicBezTo>
                  <a:pt x="252451" y="225247"/>
                  <a:pt x="250012" y="224231"/>
                  <a:pt x="248183" y="222199"/>
                </a:cubicBezTo>
                <a:cubicBezTo>
                  <a:pt x="246355" y="220167"/>
                  <a:pt x="245440" y="217830"/>
                  <a:pt x="245440" y="215188"/>
                </a:cubicBezTo>
                <a:cubicBezTo>
                  <a:pt x="245440" y="212344"/>
                  <a:pt x="246253" y="209956"/>
                  <a:pt x="247879" y="208026"/>
                </a:cubicBezTo>
                <a:cubicBezTo>
                  <a:pt x="249504" y="206095"/>
                  <a:pt x="251943" y="205130"/>
                  <a:pt x="255194" y="205130"/>
                </a:cubicBezTo>
                <a:lnTo>
                  <a:pt x="273482" y="205435"/>
                </a:lnTo>
                <a:cubicBezTo>
                  <a:pt x="286893" y="205435"/>
                  <a:pt x="298577" y="204520"/>
                  <a:pt x="308534" y="202692"/>
                </a:cubicBezTo>
                <a:cubicBezTo>
                  <a:pt x="319710" y="200660"/>
                  <a:pt x="329057" y="197104"/>
                  <a:pt x="336575" y="192024"/>
                </a:cubicBezTo>
                <a:cubicBezTo>
                  <a:pt x="344094" y="186944"/>
                  <a:pt x="347853" y="181254"/>
                  <a:pt x="347853" y="174955"/>
                </a:cubicBezTo>
                <a:cubicBezTo>
                  <a:pt x="347853" y="158292"/>
                  <a:pt x="335356" y="149961"/>
                  <a:pt x="310363" y="149961"/>
                </a:cubicBezTo>
                <a:cubicBezTo>
                  <a:pt x="304673" y="149961"/>
                  <a:pt x="298628" y="150317"/>
                  <a:pt x="292227" y="151028"/>
                </a:cubicBezTo>
                <a:cubicBezTo>
                  <a:pt x="285826" y="151739"/>
                  <a:pt x="281813" y="152196"/>
                  <a:pt x="280187" y="152400"/>
                </a:cubicBezTo>
                <a:cubicBezTo>
                  <a:pt x="276733" y="152806"/>
                  <a:pt x="273736" y="152146"/>
                  <a:pt x="271196" y="150418"/>
                </a:cubicBezTo>
                <a:cubicBezTo>
                  <a:pt x="268656" y="148691"/>
                  <a:pt x="267183" y="146405"/>
                  <a:pt x="266776" y="143560"/>
                </a:cubicBezTo>
                <a:cubicBezTo>
                  <a:pt x="266370" y="141122"/>
                  <a:pt x="266878" y="138785"/>
                  <a:pt x="268300" y="136550"/>
                </a:cubicBezTo>
                <a:cubicBezTo>
                  <a:pt x="269723" y="134315"/>
                  <a:pt x="271653" y="132689"/>
                  <a:pt x="274091" y="131673"/>
                </a:cubicBezTo>
                <a:cubicBezTo>
                  <a:pt x="283439" y="128016"/>
                  <a:pt x="290957" y="124968"/>
                  <a:pt x="296647" y="122529"/>
                </a:cubicBezTo>
                <a:cubicBezTo>
                  <a:pt x="302336" y="120091"/>
                  <a:pt x="307721" y="117348"/>
                  <a:pt x="312801" y="114300"/>
                </a:cubicBezTo>
                <a:cubicBezTo>
                  <a:pt x="325603" y="106375"/>
                  <a:pt x="334239" y="96926"/>
                  <a:pt x="338709" y="85953"/>
                </a:cubicBezTo>
                <a:cubicBezTo>
                  <a:pt x="339725" y="83312"/>
                  <a:pt x="340233" y="80873"/>
                  <a:pt x="340233" y="78638"/>
                </a:cubicBezTo>
                <a:cubicBezTo>
                  <a:pt x="340233" y="74168"/>
                  <a:pt x="338455" y="70459"/>
                  <a:pt x="334899" y="67513"/>
                </a:cubicBezTo>
                <a:cubicBezTo>
                  <a:pt x="331343" y="64566"/>
                  <a:pt x="325806" y="63093"/>
                  <a:pt x="318287" y="63093"/>
                </a:cubicBezTo>
                <a:cubicBezTo>
                  <a:pt x="307518" y="63093"/>
                  <a:pt x="296037" y="64719"/>
                  <a:pt x="283845" y="67970"/>
                </a:cubicBezTo>
                <a:cubicBezTo>
                  <a:pt x="271653" y="71221"/>
                  <a:pt x="259664" y="76098"/>
                  <a:pt x="247879" y="82600"/>
                </a:cubicBezTo>
                <a:cubicBezTo>
                  <a:pt x="242189" y="85445"/>
                  <a:pt x="237109" y="86868"/>
                  <a:pt x="232639" y="86868"/>
                </a:cubicBezTo>
                <a:cubicBezTo>
                  <a:pt x="225730" y="86868"/>
                  <a:pt x="219634" y="84531"/>
                  <a:pt x="214351" y="79857"/>
                </a:cubicBezTo>
                <a:cubicBezTo>
                  <a:pt x="209067" y="75184"/>
                  <a:pt x="205410" y="69189"/>
                  <a:pt x="203378" y="61874"/>
                </a:cubicBezTo>
                <a:cubicBezTo>
                  <a:pt x="202362" y="58216"/>
                  <a:pt x="201854" y="54660"/>
                  <a:pt x="201854" y="51206"/>
                </a:cubicBezTo>
                <a:cubicBezTo>
                  <a:pt x="201854" y="44704"/>
                  <a:pt x="203479" y="38557"/>
                  <a:pt x="206731" y="32766"/>
                </a:cubicBezTo>
                <a:cubicBezTo>
                  <a:pt x="209982" y="26974"/>
                  <a:pt x="214960" y="22047"/>
                  <a:pt x="221666" y="17983"/>
                </a:cubicBezTo>
                <a:cubicBezTo>
                  <a:pt x="230810" y="12496"/>
                  <a:pt x="242494" y="8280"/>
                  <a:pt x="256718" y="5334"/>
                </a:cubicBezTo>
                <a:cubicBezTo>
                  <a:pt x="270942" y="2387"/>
                  <a:pt x="284963" y="914"/>
                  <a:pt x="298780" y="914"/>
                </a:cubicBezTo>
                <a:close/>
                <a:moveTo>
                  <a:pt x="94183" y="0"/>
                </a:moveTo>
                <a:cubicBezTo>
                  <a:pt x="104953" y="0"/>
                  <a:pt x="114097" y="2844"/>
                  <a:pt x="121615" y="8534"/>
                </a:cubicBezTo>
                <a:cubicBezTo>
                  <a:pt x="129134" y="14224"/>
                  <a:pt x="133502" y="20828"/>
                  <a:pt x="134722" y="28346"/>
                </a:cubicBezTo>
                <a:cubicBezTo>
                  <a:pt x="146710" y="35255"/>
                  <a:pt x="155651" y="44196"/>
                  <a:pt x="161544" y="55168"/>
                </a:cubicBezTo>
                <a:cubicBezTo>
                  <a:pt x="170891" y="73253"/>
                  <a:pt x="175565" y="97840"/>
                  <a:pt x="175565" y="128930"/>
                </a:cubicBezTo>
                <a:cubicBezTo>
                  <a:pt x="175565" y="158191"/>
                  <a:pt x="169875" y="180746"/>
                  <a:pt x="158496" y="196596"/>
                </a:cubicBezTo>
                <a:cubicBezTo>
                  <a:pt x="144272" y="216103"/>
                  <a:pt x="121818" y="225856"/>
                  <a:pt x="91135" y="225856"/>
                </a:cubicBezTo>
                <a:cubicBezTo>
                  <a:pt x="59030" y="225856"/>
                  <a:pt x="35357" y="216509"/>
                  <a:pt x="20117" y="197815"/>
                </a:cubicBezTo>
                <a:cubicBezTo>
                  <a:pt x="6706" y="181152"/>
                  <a:pt x="0" y="157988"/>
                  <a:pt x="0" y="128320"/>
                </a:cubicBezTo>
                <a:cubicBezTo>
                  <a:pt x="0" y="115722"/>
                  <a:pt x="1727" y="102717"/>
                  <a:pt x="5182" y="89306"/>
                </a:cubicBezTo>
                <a:cubicBezTo>
                  <a:pt x="8636" y="75895"/>
                  <a:pt x="13614" y="63296"/>
                  <a:pt x="20117" y="51511"/>
                </a:cubicBezTo>
                <a:cubicBezTo>
                  <a:pt x="27635" y="38100"/>
                  <a:pt x="36830" y="26924"/>
                  <a:pt x="47701" y="17983"/>
                </a:cubicBezTo>
                <a:cubicBezTo>
                  <a:pt x="58572" y="9042"/>
                  <a:pt x="70714" y="3352"/>
                  <a:pt x="84125" y="914"/>
                </a:cubicBezTo>
                <a:cubicBezTo>
                  <a:pt x="87782" y="304"/>
                  <a:pt x="91135" y="0"/>
                  <a:pt x="94183" y="0"/>
                </a:cubicBez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Vector-3714&amp;1770"/>
          <p:cNvSpPr/>
          <p:nvPr>
            <p:custDataLst>
              <p:tags r:id="rId10"/>
            </p:custDataLst>
          </p:nvPr>
        </p:nvSpPr>
        <p:spPr>
          <a:xfrm rot="10800000">
            <a:off x="824865" y="3302000"/>
            <a:ext cx="793115" cy="808990"/>
          </a:xfrm>
          <a:custGeom>
            <a:avLst/>
            <a:gdLst/>
            <a:ahLst/>
            <a:cxnLst/>
            <a:rect l="l" t="t" r="r" b="b"/>
            <a:pathLst>
              <a:path w="793006" h="809299">
                <a:moveTo>
                  <a:pt x="763152" y="293582"/>
                </a:moveTo>
                <a:cubicBezTo>
                  <a:pt x="726022" y="274955"/>
                  <a:pt x="686405" y="264874"/>
                  <a:pt x="646121" y="262260"/>
                </a:cubicBezTo>
                <a:cubicBezTo>
                  <a:pt x="651184" y="252967"/>
                  <a:pt x="655871" y="243468"/>
                  <a:pt x="660185" y="233760"/>
                </a:cubicBezTo>
                <a:cubicBezTo>
                  <a:pt x="680057" y="188998"/>
                  <a:pt x="682173" y="136312"/>
                  <a:pt x="646745" y="98394"/>
                </a:cubicBezTo>
                <a:cubicBezTo>
                  <a:pt x="612395" y="61638"/>
                  <a:pt x="565433" y="61597"/>
                  <a:pt x="523077" y="83335"/>
                </a:cubicBezTo>
                <a:cubicBezTo>
                  <a:pt x="491839" y="99348"/>
                  <a:pt x="462011" y="119468"/>
                  <a:pt x="434423" y="142326"/>
                </a:cubicBezTo>
                <a:cubicBezTo>
                  <a:pt x="430814" y="105363"/>
                  <a:pt x="420900" y="69603"/>
                  <a:pt x="399368" y="41808"/>
                </a:cubicBezTo>
                <a:cubicBezTo>
                  <a:pt x="373066" y="7832"/>
                  <a:pt x="331582" y="-6688"/>
                  <a:pt x="289557" y="2895"/>
                </a:cubicBezTo>
                <a:cubicBezTo>
                  <a:pt x="253009" y="11234"/>
                  <a:pt x="222725" y="38158"/>
                  <a:pt x="202688" y="68815"/>
                </a:cubicBezTo>
                <a:cubicBezTo>
                  <a:pt x="182941" y="99058"/>
                  <a:pt x="174602" y="133864"/>
                  <a:pt x="172942" y="169375"/>
                </a:cubicBezTo>
                <a:cubicBezTo>
                  <a:pt x="148092" y="151868"/>
                  <a:pt x="118804" y="142244"/>
                  <a:pt x="87193" y="150623"/>
                </a:cubicBezTo>
                <a:cubicBezTo>
                  <a:pt x="52677" y="159751"/>
                  <a:pt x="26791" y="188002"/>
                  <a:pt x="18908" y="222560"/>
                </a:cubicBezTo>
                <a:cubicBezTo>
                  <a:pt x="7293" y="273420"/>
                  <a:pt x="27123" y="319676"/>
                  <a:pt x="57282" y="358630"/>
                </a:cubicBezTo>
                <a:cubicBezTo>
                  <a:pt x="-4863" y="408329"/>
                  <a:pt x="-21789" y="495656"/>
                  <a:pt x="33262" y="559170"/>
                </a:cubicBezTo>
                <a:cubicBezTo>
                  <a:pt x="54129" y="583273"/>
                  <a:pt x="83957" y="600240"/>
                  <a:pt x="114615" y="608413"/>
                </a:cubicBezTo>
                <a:cubicBezTo>
                  <a:pt x="127144" y="611773"/>
                  <a:pt x="140626" y="613971"/>
                  <a:pt x="153859" y="614552"/>
                </a:cubicBezTo>
                <a:cubicBezTo>
                  <a:pt x="150125" y="633512"/>
                  <a:pt x="148134" y="652844"/>
                  <a:pt x="149587" y="671553"/>
                </a:cubicBezTo>
                <a:cubicBezTo>
                  <a:pt x="152574" y="710093"/>
                  <a:pt x="166305" y="740044"/>
                  <a:pt x="192151" y="764936"/>
                </a:cubicBezTo>
                <a:cubicBezTo>
                  <a:pt x="224550" y="803642"/>
                  <a:pt x="284330" y="823970"/>
                  <a:pt x="330504" y="796962"/>
                </a:cubicBezTo>
                <a:cubicBezTo>
                  <a:pt x="375390" y="770702"/>
                  <a:pt x="384475" y="719966"/>
                  <a:pt x="395220" y="673710"/>
                </a:cubicBezTo>
                <a:cubicBezTo>
                  <a:pt x="395552" y="672216"/>
                  <a:pt x="395883" y="670682"/>
                  <a:pt x="396216" y="669188"/>
                </a:cubicBezTo>
                <a:cubicBezTo>
                  <a:pt x="435958" y="698974"/>
                  <a:pt x="483998" y="720463"/>
                  <a:pt x="530587" y="720048"/>
                </a:cubicBezTo>
                <a:cubicBezTo>
                  <a:pt x="587256" y="719550"/>
                  <a:pt x="625297" y="671594"/>
                  <a:pt x="626998" y="617663"/>
                </a:cubicBezTo>
                <a:cubicBezTo>
                  <a:pt x="628160" y="580866"/>
                  <a:pt x="615465" y="545189"/>
                  <a:pt x="595095" y="514988"/>
                </a:cubicBezTo>
                <a:cubicBezTo>
                  <a:pt x="665371" y="491383"/>
                  <a:pt x="729258" y="449317"/>
                  <a:pt x="775721" y="391486"/>
                </a:cubicBezTo>
                <a:cubicBezTo>
                  <a:pt x="799036" y="362488"/>
                  <a:pt x="802354" y="313204"/>
                  <a:pt x="763110" y="293540"/>
                </a:cubicBezTo>
                <a:lnTo>
                  <a:pt x="763152" y="293582"/>
                </a:lnTo>
                <a:moveTo>
                  <a:pt x="494328" y="252221"/>
                </a:moveTo>
                <a:cubicBezTo>
                  <a:pt x="498975" y="247947"/>
                  <a:pt x="503704" y="243717"/>
                  <a:pt x="508475" y="239610"/>
                </a:cubicBezTo>
                <a:cubicBezTo>
                  <a:pt x="509969" y="238323"/>
                  <a:pt x="523036" y="227828"/>
                  <a:pt x="522124" y="228408"/>
                </a:cubicBezTo>
                <a:cubicBezTo>
                  <a:pt x="522206" y="228326"/>
                  <a:pt x="522329" y="228284"/>
                  <a:pt x="522413" y="228201"/>
                </a:cubicBezTo>
                <a:cubicBezTo>
                  <a:pt x="507644" y="250105"/>
                  <a:pt x="494949" y="265081"/>
                  <a:pt x="472714" y="287193"/>
                </a:cubicBezTo>
                <a:cubicBezTo>
                  <a:pt x="467154" y="292711"/>
                  <a:pt x="461970" y="297689"/>
                  <a:pt x="456950" y="302293"/>
                </a:cubicBezTo>
                <a:cubicBezTo>
                  <a:pt x="451848" y="304700"/>
                  <a:pt x="446744" y="307147"/>
                  <a:pt x="441725" y="309678"/>
                </a:cubicBezTo>
                <a:cubicBezTo>
                  <a:pt x="447366" y="302170"/>
                  <a:pt x="453133" y="295034"/>
                  <a:pt x="459025" y="288355"/>
                </a:cubicBezTo>
                <a:cubicBezTo>
                  <a:pt x="470184" y="275702"/>
                  <a:pt x="481966" y="263629"/>
                  <a:pt x="494328" y="252221"/>
                </a:cubicBezTo>
                <a:moveTo>
                  <a:pt x="289142" y="187711"/>
                </a:moveTo>
                <a:cubicBezTo>
                  <a:pt x="289142" y="185886"/>
                  <a:pt x="290429" y="170288"/>
                  <a:pt x="290015" y="171117"/>
                </a:cubicBezTo>
                <a:cubicBezTo>
                  <a:pt x="290761" y="166596"/>
                  <a:pt x="291715" y="162074"/>
                  <a:pt x="292876" y="157593"/>
                </a:cubicBezTo>
                <a:cubicBezTo>
                  <a:pt x="293458" y="155312"/>
                  <a:pt x="299555" y="140294"/>
                  <a:pt x="297730" y="143157"/>
                </a:cubicBezTo>
                <a:cubicBezTo>
                  <a:pt x="299430" y="139963"/>
                  <a:pt x="301215" y="136851"/>
                  <a:pt x="303124" y="133822"/>
                </a:cubicBezTo>
                <a:cubicBezTo>
                  <a:pt x="302003" y="135938"/>
                  <a:pt x="305364" y="131956"/>
                  <a:pt x="308640" y="128181"/>
                </a:cubicBezTo>
                <a:cubicBezTo>
                  <a:pt x="309844" y="133698"/>
                  <a:pt x="311710" y="142037"/>
                  <a:pt x="311461" y="139008"/>
                </a:cubicBezTo>
                <a:cubicBezTo>
                  <a:pt x="312167" y="144899"/>
                  <a:pt x="312539" y="150832"/>
                  <a:pt x="312955" y="156722"/>
                </a:cubicBezTo>
                <a:cubicBezTo>
                  <a:pt x="314117" y="173441"/>
                  <a:pt x="314366" y="190200"/>
                  <a:pt x="313743" y="206920"/>
                </a:cubicBezTo>
                <a:cubicBezTo>
                  <a:pt x="312831" y="232640"/>
                  <a:pt x="309180" y="258775"/>
                  <a:pt x="303206" y="284455"/>
                </a:cubicBezTo>
                <a:cubicBezTo>
                  <a:pt x="299265" y="269105"/>
                  <a:pt x="295739" y="253714"/>
                  <a:pt x="292918" y="238199"/>
                </a:cubicBezTo>
                <a:cubicBezTo>
                  <a:pt x="292669" y="236830"/>
                  <a:pt x="291300" y="227703"/>
                  <a:pt x="291093" y="226666"/>
                </a:cubicBezTo>
                <a:cubicBezTo>
                  <a:pt x="290304" y="219697"/>
                  <a:pt x="289723" y="212686"/>
                  <a:pt x="289391" y="205674"/>
                </a:cubicBezTo>
                <a:cubicBezTo>
                  <a:pt x="289142" y="199701"/>
                  <a:pt x="289018" y="193727"/>
                  <a:pt x="289142" y="187795"/>
                </a:cubicBezTo>
                <a:lnTo>
                  <a:pt x="289142" y="187711"/>
                </a:lnTo>
                <a:moveTo>
                  <a:pt x="135067" y="477693"/>
                </a:moveTo>
                <a:cubicBezTo>
                  <a:pt x="132744" y="476199"/>
                  <a:pt x="130006" y="474539"/>
                  <a:pt x="128927" y="474041"/>
                </a:cubicBezTo>
                <a:cubicBezTo>
                  <a:pt x="128844" y="473917"/>
                  <a:pt x="128761" y="473834"/>
                  <a:pt x="128637" y="473668"/>
                </a:cubicBezTo>
                <a:cubicBezTo>
                  <a:pt x="128304" y="473254"/>
                  <a:pt x="128055" y="472963"/>
                  <a:pt x="127766" y="472672"/>
                </a:cubicBezTo>
                <a:cubicBezTo>
                  <a:pt x="129591" y="470516"/>
                  <a:pt x="131956" y="467446"/>
                  <a:pt x="132494" y="466782"/>
                </a:cubicBezTo>
                <a:cubicBezTo>
                  <a:pt x="126023" y="475037"/>
                  <a:pt x="132951" y="466782"/>
                  <a:pt x="137514" y="463754"/>
                </a:cubicBezTo>
                <a:cubicBezTo>
                  <a:pt x="138469" y="463090"/>
                  <a:pt x="139173" y="462592"/>
                  <a:pt x="139713" y="462177"/>
                </a:cubicBezTo>
                <a:cubicBezTo>
                  <a:pt x="139795" y="462177"/>
                  <a:pt x="139879" y="462177"/>
                  <a:pt x="139962" y="462136"/>
                </a:cubicBezTo>
                <a:cubicBezTo>
                  <a:pt x="142991" y="461348"/>
                  <a:pt x="145978" y="460477"/>
                  <a:pt x="149007" y="459605"/>
                </a:cubicBezTo>
                <a:cubicBezTo>
                  <a:pt x="144402" y="461057"/>
                  <a:pt x="156680" y="458236"/>
                  <a:pt x="160538" y="458236"/>
                </a:cubicBezTo>
                <a:cubicBezTo>
                  <a:pt x="160912" y="458236"/>
                  <a:pt x="176635" y="460103"/>
                  <a:pt x="174602" y="459439"/>
                </a:cubicBezTo>
                <a:cubicBezTo>
                  <a:pt x="176760" y="459896"/>
                  <a:pt x="178958" y="460310"/>
                  <a:pt x="181116" y="460850"/>
                </a:cubicBezTo>
                <a:cubicBezTo>
                  <a:pt x="182194" y="461388"/>
                  <a:pt x="183272" y="461970"/>
                  <a:pt x="184351" y="462509"/>
                </a:cubicBezTo>
                <a:cubicBezTo>
                  <a:pt x="180908" y="465993"/>
                  <a:pt x="177465" y="469438"/>
                  <a:pt x="174062" y="472963"/>
                </a:cubicBezTo>
                <a:cubicBezTo>
                  <a:pt x="171033" y="476117"/>
                  <a:pt x="167758" y="478978"/>
                  <a:pt x="164563" y="482007"/>
                </a:cubicBezTo>
                <a:cubicBezTo>
                  <a:pt x="163278" y="482338"/>
                  <a:pt x="161949" y="482712"/>
                  <a:pt x="160787" y="483045"/>
                </a:cubicBezTo>
                <a:cubicBezTo>
                  <a:pt x="159791" y="483045"/>
                  <a:pt x="158589" y="483045"/>
                  <a:pt x="156930" y="483045"/>
                </a:cubicBezTo>
                <a:cubicBezTo>
                  <a:pt x="154150" y="483045"/>
                  <a:pt x="152366" y="482961"/>
                  <a:pt x="151412" y="482961"/>
                </a:cubicBezTo>
                <a:cubicBezTo>
                  <a:pt x="148259" y="482298"/>
                  <a:pt x="145147" y="481593"/>
                  <a:pt x="142036" y="480680"/>
                </a:cubicBezTo>
                <a:cubicBezTo>
                  <a:pt x="140915" y="480348"/>
                  <a:pt x="137307" y="478688"/>
                  <a:pt x="135025" y="477693"/>
                </a:cubicBezTo>
                <a:lnTo>
                  <a:pt x="135067" y="477693"/>
                </a:lnTo>
              </a:path>
            </a:pathLst>
          </a:custGeom>
          <a:solidFill>
            <a:schemeClr val="accent1"/>
          </a:solidFill>
        </p:spPr>
      </p:sp>
      <p:sp>
        <p:nvSpPr>
          <p:cNvPr id="28" name="任意多边形: 形状 36"/>
          <p:cNvSpPr/>
          <p:nvPr>
            <p:custDataLst>
              <p:tags r:id="rId11"/>
            </p:custDataLst>
          </p:nvPr>
        </p:nvSpPr>
        <p:spPr>
          <a:xfrm>
            <a:off x="1070610" y="3594100"/>
            <a:ext cx="370840" cy="226060"/>
          </a:xfrm>
          <a:custGeom>
            <a:avLst/>
            <a:gdLst/>
            <a:ahLst/>
            <a:cxnLst/>
            <a:rect l="l" t="t" r="r" b="b"/>
            <a:pathLst>
              <a:path w="371018" h="225856">
                <a:moveTo>
                  <a:pt x="128016" y="48768"/>
                </a:moveTo>
                <a:cubicBezTo>
                  <a:pt x="124155" y="53035"/>
                  <a:pt x="118364" y="56388"/>
                  <a:pt x="110642" y="58826"/>
                </a:cubicBezTo>
                <a:cubicBezTo>
                  <a:pt x="96012" y="63500"/>
                  <a:pt x="83210" y="72237"/>
                  <a:pt x="72238" y="85039"/>
                </a:cubicBezTo>
                <a:cubicBezTo>
                  <a:pt x="66345" y="92151"/>
                  <a:pt x="61519" y="101803"/>
                  <a:pt x="57760" y="113995"/>
                </a:cubicBezTo>
                <a:cubicBezTo>
                  <a:pt x="54000" y="126187"/>
                  <a:pt x="52121" y="138379"/>
                  <a:pt x="52121" y="150571"/>
                </a:cubicBezTo>
                <a:cubicBezTo>
                  <a:pt x="52121" y="166420"/>
                  <a:pt x="55728" y="179476"/>
                  <a:pt x="62941" y="189738"/>
                </a:cubicBezTo>
                <a:cubicBezTo>
                  <a:pt x="70155" y="199999"/>
                  <a:pt x="81483" y="205130"/>
                  <a:pt x="96926" y="205130"/>
                </a:cubicBezTo>
                <a:cubicBezTo>
                  <a:pt x="115214" y="205130"/>
                  <a:pt x="129540" y="198323"/>
                  <a:pt x="139903" y="184708"/>
                </a:cubicBezTo>
                <a:cubicBezTo>
                  <a:pt x="145186" y="177596"/>
                  <a:pt x="149098" y="168910"/>
                  <a:pt x="151638" y="158648"/>
                </a:cubicBezTo>
                <a:cubicBezTo>
                  <a:pt x="154178" y="148386"/>
                  <a:pt x="155448" y="137160"/>
                  <a:pt x="155448" y="124968"/>
                </a:cubicBezTo>
                <a:cubicBezTo>
                  <a:pt x="155448" y="101803"/>
                  <a:pt x="151892" y="83312"/>
                  <a:pt x="144780" y="69494"/>
                </a:cubicBezTo>
                <a:cubicBezTo>
                  <a:pt x="140513" y="60960"/>
                  <a:pt x="134925" y="54051"/>
                  <a:pt x="128016" y="48768"/>
                </a:cubicBezTo>
                <a:close/>
                <a:moveTo>
                  <a:pt x="292989" y="1524"/>
                </a:moveTo>
                <a:cubicBezTo>
                  <a:pt x="308229" y="1524"/>
                  <a:pt x="321488" y="3860"/>
                  <a:pt x="332765" y="8534"/>
                </a:cubicBezTo>
                <a:cubicBezTo>
                  <a:pt x="344043" y="13208"/>
                  <a:pt x="352730" y="20116"/>
                  <a:pt x="358826" y="29260"/>
                </a:cubicBezTo>
                <a:cubicBezTo>
                  <a:pt x="366954" y="41046"/>
                  <a:pt x="371018" y="55575"/>
                  <a:pt x="371018" y="72847"/>
                </a:cubicBezTo>
                <a:cubicBezTo>
                  <a:pt x="371018" y="82194"/>
                  <a:pt x="369697" y="91744"/>
                  <a:pt x="367055" y="101498"/>
                </a:cubicBezTo>
                <a:cubicBezTo>
                  <a:pt x="364007" y="112268"/>
                  <a:pt x="357708" y="121920"/>
                  <a:pt x="348158" y="130454"/>
                </a:cubicBezTo>
                <a:cubicBezTo>
                  <a:pt x="338607" y="138988"/>
                  <a:pt x="325501" y="147015"/>
                  <a:pt x="308839" y="154533"/>
                </a:cubicBezTo>
                <a:cubicBezTo>
                  <a:pt x="291770" y="162052"/>
                  <a:pt x="278206" y="168605"/>
                  <a:pt x="268148" y="174193"/>
                </a:cubicBezTo>
                <a:cubicBezTo>
                  <a:pt x="258089" y="179781"/>
                  <a:pt x="248996" y="186131"/>
                  <a:pt x="240868" y="193243"/>
                </a:cubicBezTo>
                <a:cubicBezTo>
                  <a:pt x="239039" y="194868"/>
                  <a:pt x="238125" y="196697"/>
                  <a:pt x="238125" y="198729"/>
                </a:cubicBezTo>
                <a:cubicBezTo>
                  <a:pt x="238125" y="200964"/>
                  <a:pt x="239192" y="202895"/>
                  <a:pt x="241325" y="204520"/>
                </a:cubicBezTo>
                <a:cubicBezTo>
                  <a:pt x="243459" y="206146"/>
                  <a:pt x="246050" y="206959"/>
                  <a:pt x="249098" y="206959"/>
                </a:cubicBezTo>
                <a:cubicBezTo>
                  <a:pt x="282829" y="206959"/>
                  <a:pt x="318592" y="201269"/>
                  <a:pt x="356387" y="189890"/>
                </a:cubicBezTo>
                <a:cubicBezTo>
                  <a:pt x="357200" y="189687"/>
                  <a:pt x="358318" y="189585"/>
                  <a:pt x="359740" y="189585"/>
                </a:cubicBezTo>
                <a:cubicBezTo>
                  <a:pt x="362585" y="189585"/>
                  <a:pt x="364820" y="190601"/>
                  <a:pt x="366446" y="192633"/>
                </a:cubicBezTo>
                <a:cubicBezTo>
                  <a:pt x="368071" y="194665"/>
                  <a:pt x="368884" y="197002"/>
                  <a:pt x="368884" y="199644"/>
                </a:cubicBezTo>
                <a:cubicBezTo>
                  <a:pt x="368884" y="201879"/>
                  <a:pt x="368275" y="203911"/>
                  <a:pt x="367055" y="205740"/>
                </a:cubicBezTo>
                <a:cubicBezTo>
                  <a:pt x="365836" y="207568"/>
                  <a:pt x="364109" y="208788"/>
                  <a:pt x="361874" y="209397"/>
                </a:cubicBezTo>
                <a:cubicBezTo>
                  <a:pt x="343179" y="214884"/>
                  <a:pt x="324587" y="218948"/>
                  <a:pt x="306095" y="221589"/>
                </a:cubicBezTo>
                <a:cubicBezTo>
                  <a:pt x="287604" y="224231"/>
                  <a:pt x="266370" y="225552"/>
                  <a:pt x="242392" y="225552"/>
                </a:cubicBezTo>
                <a:cubicBezTo>
                  <a:pt x="233858" y="225552"/>
                  <a:pt x="227152" y="223113"/>
                  <a:pt x="222275" y="218236"/>
                </a:cubicBezTo>
                <a:cubicBezTo>
                  <a:pt x="217399" y="213360"/>
                  <a:pt x="214960" y="207568"/>
                  <a:pt x="214960" y="200863"/>
                </a:cubicBezTo>
                <a:cubicBezTo>
                  <a:pt x="214960" y="196189"/>
                  <a:pt x="216027" y="191617"/>
                  <a:pt x="218161" y="187147"/>
                </a:cubicBezTo>
                <a:cubicBezTo>
                  <a:pt x="220294" y="182676"/>
                  <a:pt x="223393" y="178816"/>
                  <a:pt x="227457" y="175564"/>
                </a:cubicBezTo>
                <a:cubicBezTo>
                  <a:pt x="235179" y="169062"/>
                  <a:pt x="244577" y="162814"/>
                  <a:pt x="255651" y="156819"/>
                </a:cubicBezTo>
                <a:cubicBezTo>
                  <a:pt x="266725" y="150825"/>
                  <a:pt x="281203" y="143662"/>
                  <a:pt x="299085" y="135331"/>
                </a:cubicBezTo>
                <a:cubicBezTo>
                  <a:pt x="314122" y="128422"/>
                  <a:pt x="325298" y="120954"/>
                  <a:pt x="332613" y="112928"/>
                </a:cubicBezTo>
                <a:cubicBezTo>
                  <a:pt x="339928" y="104902"/>
                  <a:pt x="343586" y="95910"/>
                  <a:pt x="343586" y="85953"/>
                </a:cubicBezTo>
                <a:cubicBezTo>
                  <a:pt x="343586" y="71729"/>
                  <a:pt x="333426" y="64617"/>
                  <a:pt x="313106" y="64617"/>
                </a:cubicBezTo>
                <a:cubicBezTo>
                  <a:pt x="292989" y="64617"/>
                  <a:pt x="273787" y="71526"/>
                  <a:pt x="255499" y="85344"/>
                </a:cubicBezTo>
                <a:cubicBezTo>
                  <a:pt x="249199" y="90220"/>
                  <a:pt x="242494" y="92659"/>
                  <a:pt x="235382" y="92659"/>
                </a:cubicBezTo>
                <a:cubicBezTo>
                  <a:pt x="229489" y="92659"/>
                  <a:pt x="224053" y="90982"/>
                  <a:pt x="219075" y="87630"/>
                </a:cubicBezTo>
                <a:cubicBezTo>
                  <a:pt x="214097" y="84277"/>
                  <a:pt x="210185" y="79857"/>
                  <a:pt x="207340" y="74371"/>
                </a:cubicBezTo>
                <a:cubicBezTo>
                  <a:pt x="204495" y="69088"/>
                  <a:pt x="203073" y="63296"/>
                  <a:pt x="203073" y="56997"/>
                </a:cubicBezTo>
                <a:cubicBezTo>
                  <a:pt x="203073" y="51511"/>
                  <a:pt x="204241" y="46177"/>
                  <a:pt x="206578" y="40995"/>
                </a:cubicBezTo>
                <a:cubicBezTo>
                  <a:pt x="208915" y="35814"/>
                  <a:pt x="212522" y="31292"/>
                  <a:pt x="217399" y="27432"/>
                </a:cubicBezTo>
                <a:cubicBezTo>
                  <a:pt x="227152" y="19304"/>
                  <a:pt x="238531" y="12954"/>
                  <a:pt x="251536" y="8382"/>
                </a:cubicBezTo>
                <a:cubicBezTo>
                  <a:pt x="264541" y="3810"/>
                  <a:pt x="278359" y="1524"/>
                  <a:pt x="292989" y="1524"/>
                </a:cubicBezTo>
                <a:close/>
                <a:moveTo>
                  <a:pt x="94183" y="0"/>
                </a:moveTo>
                <a:cubicBezTo>
                  <a:pt x="104953" y="0"/>
                  <a:pt x="114097" y="2844"/>
                  <a:pt x="121615" y="8534"/>
                </a:cubicBezTo>
                <a:cubicBezTo>
                  <a:pt x="129134" y="14224"/>
                  <a:pt x="133502" y="20828"/>
                  <a:pt x="134722" y="28346"/>
                </a:cubicBezTo>
                <a:cubicBezTo>
                  <a:pt x="146710" y="35255"/>
                  <a:pt x="155651" y="44196"/>
                  <a:pt x="161544" y="55168"/>
                </a:cubicBezTo>
                <a:cubicBezTo>
                  <a:pt x="170891" y="73253"/>
                  <a:pt x="175565" y="97840"/>
                  <a:pt x="175565" y="128930"/>
                </a:cubicBezTo>
                <a:cubicBezTo>
                  <a:pt x="175565" y="158191"/>
                  <a:pt x="169875" y="180746"/>
                  <a:pt x="158496" y="196596"/>
                </a:cubicBezTo>
                <a:cubicBezTo>
                  <a:pt x="144272" y="216103"/>
                  <a:pt x="121818" y="225856"/>
                  <a:pt x="91135" y="225856"/>
                </a:cubicBezTo>
                <a:cubicBezTo>
                  <a:pt x="59030" y="225856"/>
                  <a:pt x="35357" y="216509"/>
                  <a:pt x="20117" y="197815"/>
                </a:cubicBezTo>
                <a:cubicBezTo>
                  <a:pt x="6706" y="181152"/>
                  <a:pt x="0" y="157988"/>
                  <a:pt x="0" y="128320"/>
                </a:cubicBezTo>
                <a:cubicBezTo>
                  <a:pt x="0" y="115722"/>
                  <a:pt x="1727" y="102717"/>
                  <a:pt x="5182" y="89306"/>
                </a:cubicBezTo>
                <a:cubicBezTo>
                  <a:pt x="8636" y="75895"/>
                  <a:pt x="13614" y="63296"/>
                  <a:pt x="20117" y="51511"/>
                </a:cubicBezTo>
                <a:cubicBezTo>
                  <a:pt x="27635" y="38100"/>
                  <a:pt x="36830" y="26924"/>
                  <a:pt x="47701" y="17983"/>
                </a:cubicBezTo>
                <a:cubicBezTo>
                  <a:pt x="58572" y="9042"/>
                  <a:pt x="70714" y="3352"/>
                  <a:pt x="84125" y="914"/>
                </a:cubicBezTo>
                <a:cubicBezTo>
                  <a:pt x="87782" y="304"/>
                  <a:pt x="91135" y="0"/>
                  <a:pt x="94183" y="0"/>
                </a:cubicBez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Vector-3714&amp;1768"/>
          <p:cNvSpPr/>
          <p:nvPr>
            <p:custDataLst>
              <p:tags r:id="rId12"/>
            </p:custDataLst>
          </p:nvPr>
        </p:nvSpPr>
        <p:spPr>
          <a:xfrm rot="10800000">
            <a:off x="823595" y="1664335"/>
            <a:ext cx="793115" cy="808990"/>
          </a:xfrm>
          <a:custGeom>
            <a:avLst/>
            <a:gdLst/>
            <a:ahLst/>
            <a:cxnLst/>
            <a:rect l="l" t="t" r="r" b="b"/>
            <a:pathLst>
              <a:path w="793006" h="809299">
                <a:moveTo>
                  <a:pt x="763152" y="293582"/>
                </a:moveTo>
                <a:cubicBezTo>
                  <a:pt x="726022" y="274955"/>
                  <a:pt x="686405" y="264874"/>
                  <a:pt x="646121" y="262260"/>
                </a:cubicBezTo>
                <a:cubicBezTo>
                  <a:pt x="651184" y="252967"/>
                  <a:pt x="655871" y="243468"/>
                  <a:pt x="660185" y="233760"/>
                </a:cubicBezTo>
                <a:cubicBezTo>
                  <a:pt x="680057" y="188998"/>
                  <a:pt x="682173" y="136312"/>
                  <a:pt x="646745" y="98394"/>
                </a:cubicBezTo>
                <a:cubicBezTo>
                  <a:pt x="612395" y="61638"/>
                  <a:pt x="565433" y="61597"/>
                  <a:pt x="523077" y="83335"/>
                </a:cubicBezTo>
                <a:cubicBezTo>
                  <a:pt x="491839" y="99348"/>
                  <a:pt x="462011" y="119468"/>
                  <a:pt x="434423" y="142326"/>
                </a:cubicBezTo>
                <a:cubicBezTo>
                  <a:pt x="430814" y="105363"/>
                  <a:pt x="420900" y="69603"/>
                  <a:pt x="399368" y="41808"/>
                </a:cubicBezTo>
                <a:cubicBezTo>
                  <a:pt x="373066" y="7832"/>
                  <a:pt x="331582" y="-6688"/>
                  <a:pt x="289557" y="2895"/>
                </a:cubicBezTo>
                <a:cubicBezTo>
                  <a:pt x="253009" y="11234"/>
                  <a:pt x="222725" y="38158"/>
                  <a:pt x="202688" y="68815"/>
                </a:cubicBezTo>
                <a:cubicBezTo>
                  <a:pt x="182941" y="99058"/>
                  <a:pt x="174602" y="133864"/>
                  <a:pt x="172942" y="169375"/>
                </a:cubicBezTo>
                <a:cubicBezTo>
                  <a:pt x="148092" y="151868"/>
                  <a:pt x="118804" y="142244"/>
                  <a:pt x="87193" y="150623"/>
                </a:cubicBezTo>
                <a:cubicBezTo>
                  <a:pt x="52677" y="159751"/>
                  <a:pt x="26791" y="188002"/>
                  <a:pt x="18908" y="222560"/>
                </a:cubicBezTo>
                <a:cubicBezTo>
                  <a:pt x="7293" y="273420"/>
                  <a:pt x="27123" y="319676"/>
                  <a:pt x="57282" y="358630"/>
                </a:cubicBezTo>
                <a:cubicBezTo>
                  <a:pt x="-4863" y="408329"/>
                  <a:pt x="-21789" y="495656"/>
                  <a:pt x="33262" y="559170"/>
                </a:cubicBezTo>
                <a:cubicBezTo>
                  <a:pt x="54129" y="583273"/>
                  <a:pt x="83957" y="600240"/>
                  <a:pt x="114615" y="608413"/>
                </a:cubicBezTo>
                <a:cubicBezTo>
                  <a:pt x="127144" y="611773"/>
                  <a:pt x="140626" y="613971"/>
                  <a:pt x="153859" y="614552"/>
                </a:cubicBezTo>
                <a:cubicBezTo>
                  <a:pt x="150125" y="633512"/>
                  <a:pt x="148134" y="652844"/>
                  <a:pt x="149587" y="671553"/>
                </a:cubicBezTo>
                <a:cubicBezTo>
                  <a:pt x="152574" y="710093"/>
                  <a:pt x="166305" y="740044"/>
                  <a:pt x="192151" y="764936"/>
                </a:cubicBezTo>
                <a:cubicBezTo>
                  <a:pt x="224550" y="803642"/>
                  <a:pt x="284330" y="823968"/>
                  <a:pt x="330504" y="796962"/>
                </a:cubicBezTo>
                <a:cubicBezTo>
                  <a:pt x="375390" y="770702"/>
                  <a:pt x="384475" y="719966"/>
                  <a:pt x="395220" y="673710"/>
                </a:cubicBezTo>
                <a:cubicBezTo>
                  <a:pt x="395552" y="672216"/>
                  <a:pt x="395883" y="670681"/>
                  <a:pt x="396216" y="669188"/>
                </a:cubicBezTo>
                <a:cubicBezTo>
                  <a:pt x="435958" y="698974"/>
                  <a:pt x="483998" y="720463"/>
                  <a:pt x="530587" y="720048"/>
                </a:cubicBezTo>
                <a:cubicBezTo>
                  <a:pt x="587256" y="719550"/>
                  <a:pt x="625297" y="671594"/>
                  <a:pt x="626998" y="617663"/>
                </a:cubicBezTo>
                <a:cubicBezTo>
                  <a:pt x="628160" y="580866"/>
                  <a:pt x="615465" y="545189"/>
                  <a:pt x="595095" y="514988"/>
                </a:cubicBezTo>
                <a:cubicBezTo>
                  <a:pt x="665371" y="491383"/>
                  <a:pt x="729258" y="449317"/>
                  <a:pt x="775721" y="391486"/>
                </a:cubicBezTo>
                <a:cubicBezTo>
                  <a:pt x="799036" y="362488"/>
                  <a:pt x="802354" y="313204"/>
                  <a:pt x="763110" y="293540"/>
                </a:cubicBezTo>
                <a:lnTo>
                  <a:pt x="763152" y="293582"/>
                </a:lnTo>
                <a:moveTo>
                  <a:pt x="494328" y="252221"/>
                </a:moveTo>
                <a:cubicBezTo>
                  <a:pt x="498975" y="247947"/>
                  <a:pt x="503704" y="243717"/>
                  <a:pt x="508475" y="239610"/>
                </a:cubicBezTo>
                <a:cubicBezTo>
                  <a:pt x="509969" y="238323"/>
                  <a:pt x="523036" y="227828"/>
                  <a:pt x="522124" y="228408"/>
                </a:cubicBezTo>
                <a:cubicBezTo>
                  <a:pt x="522206" y="228326"/>
                  <a:pt x="522329" y="228284"/>
                  <a:pt x="522413" y="228201"/>
                </a:cubicBezTo>
                <a:cubicBezTo>
                  <a:pt x="507644" y="250105"/>
                  <a:pt x="494949" y="265081"/>
                  <a:pt x="472714" y="287193"/>
                </a:cubicBezTo>
                <a:cubicBezTo>
                  <a:pt x="467154" y="292711"/>
                  <a:pt x="461970" y="297689"/>
                  <a:pt x="456950" y="302293"/>
                </a:cubicBezTo>
                <a:cubicBezTo>
                  <a:pt x="451848" y="304700"/>
                  <a:pt x="446744" y="307147"/>
                  <a:pt x="441725" y="309678"/>
                </a:cubicBezTo>
                <a:cubicBezTo>
                  <a:pt x="447366" y="302170"/>
                  <a:pt x="453133" y="295034"/>
                  <a:pt x="459025" y="288355"/>
                </a:cubicBezTo>
                <a:cubicBezTo>
                  <a:pt x="470184" y="275702"/>
                  <a:pt x="481966" y="263629"/>
                  <a:pt x="494328" y="252221"/>
                </a:cubicBezTo>
                <a:moveTo>
                  <a:pt x="289142" y="187711"/>
                </a:moveTo>
                <a:cubicBezTo>
                  <a:pt x="289142" y="185886"/>
                  <a:pt x="290429" y="170288"/>
                  <a:pt x="290015" y="171117"/>
                </a:cubicBezTo>
                <a:cubicBezTo>
                  <a:pt x="290761" y="166596"/>
                  <a:pt x="291715" y="162074"/>
                  <a:pt x="292876" y="157593"/>
                </a:cubicBezTo>
                <a:cubicBezTo>
                  <a:pt x="293458" y="155312"/>
                  <a:pt x="299555" y="140294"/>
                  <a:pt x="297730" y="143157"/>
                </a:cubicBezTo>
                <a:cubicBezTo>
                  <a:pt x="299430" y="139963"/>
                  <a:pt x="301215" y="136851"/>
                  <a:pt x="303124" y="133822"/>
                </a:cubicBezTo>
                <a:cubicBezTo>
                  <a:pt x="302003" y="135938"/>
                  <a:pt x="305364" y="131956"/>
                  <a:pt x="308640" y="128181"/>
                </a:cubicBezTo>
                <a:cubicBezTo>
                  <a:pt x="309844" y="133698"/>
                  <a:pt x="311710" y="142037"/>
                  <a:pt x="311461" y="139008"/>
                </a:cubicBezTo>
                <a:cubicBezTo>
                  <a:pt x="312167" y="144899"/>
                  <a:pt x="312539" y="150832"/>
                  <a:pt x="312955" y="156722"/>
                </a:cubicBezTo>
                <a:cubicBezTo>
                  <a:pt x="314117" y="173441"/>
                  <a:pt x="314366" y="190200"/>
                  <a:pt x="313743" y="206920"/>
                </a:cubicBezTo>
                <a:cubicBezTo>
                  <a:pt x="312831" y="232640"/>
                  <a:pt x="309180" y="258775"/>
                  <a:pt x="303206" y="284455"/>
                </a:cubicBezTo>
                <a:cubicBezTo>
                  <a:pt x="299265" y="269105"/>
                  <a:pt x="295739" y="253714"/>
                  <a:pt x="292918" y="238199"/>
                </a:cubicBezTo>
                <a:cubicBezTo>
                  <a:pt x="292669" y="236830"/>
                  <a:pt x="291300" y="227703"/>
                  <a:pt x="291093" y="226666"/>
                </a:cubicBezTo>
                <a:cubicBezTo>
                  <a:pt x="290304" y="219697"/>
                  <a:pt x="289723" y="212686"/>
                  <a:pt x="289391" y="205674"/>
                </a:cubicBezTo>
                <a:cubicBezTo>
                  <a:pt x="289142" y="199701"/>
                  <a:pt x="289018" y="193727"/>
                  <a:pt x="289142" y="187795"/>
                </a:cubicBezTo>
                <a:lnTo>
                  <a:pt x="289142" y="187711"/>
                </a:lnTo>
                <a:moveTo>
                  <a:pt x="135067" y="477693"/>
                </a:moveTo>
                <a:cubicBezTo>
                  <a:pt x="132744" y="476199"/>
                  <a:pt x="130006" y="474539"/>
                  <a:pt x="128927" y="474041"/>
                </a:cubicBezTo>
                <a:cubicBezTo>
                  <a:pt x="128844" y="473917"/>
                  <a:pt x="128761" y="473834"/>
                  <a:pt x="128637" y="473668"/>
                </a:cubicBezTo>
                <a:cubicBezTo>
                  <a:pt x="128304" y="473254"/>
                  <a:pt x="128055" y="472963"/>
                  <a:pt x="127766" y="472672"/>
                </a:cubicBezTo>
                <a:cubicBezTo>
                  <a:pt x="129591" y="470516"/>
                  <a:pt x="131956" y="467446"/>
                  <a:pt x="132494" y="466782"/>
                </a:cubicBezTo>
                <a:cubicBezTo>
                  <a:pt x="126023" y="475037"/>
                  <a:pt x="132951" y="466782"/>
                  <a:pt x="137514" y="463753"/>
                </a:cubicBezTo>
                <a:cubicBezTo>
                  <a:pt x="138469" y="463090"/>
                  <a:pt x="139173" y="462592"/>
                  <a:pt x="139713" y="462177"/>
                </a:cubicBezTo>
                <a:cubicBezTo>
                  <a:pt x="139795" y="462177"/>
                  <a:pt x="139879" y="462177"/>
                  <a:pt x="139962" y="462135"/>
                </a:cubicBezTo>
                <a:cubicBezTo>
                  <a:pt x="142991" y="461348"/>
                  <a:pt x="145978" y="460477"/>
                  <a:pt x="149007" y="459605"/>
                </a:cubicBezTo>
                <a:cubicBezTo>
                  <a:pt x="144402" y="461057"/>
                  <a:pt x="156680" y="458236"/>
                  <a:pt x="160538" y="458236"/>
                </a:cubicBezTo>
                <a:cubicBezTo>
                  <a:pt x="160912" y="458236"/>
                  <a:pt x="176635" y="460103"/>
                  <a:pt x="174602" y="459439"/>
                </a:cubicBezTo>
                <a:cubicBezTo>
                  <a:pt x="176760" y="459895"/>
                  <a:pt x="178958" y="460310"/>
                  <a:pt x="181116" y="460850"/>
                </a:cubicBezTo>
                <a:cubicBezTo>
                  <a:pt x="182194" y="461388"/>
                  <a:pt x="183272" y="461970"/>
                  <a:pt x="184351" y="462509"/>
                </a:cubicBezTo>
                <a:cubicBezTo>
                  <a:pt x="180908" y="465993"/>
                  <a:pt x="177465" y="469438"/>
                  <a:pt x="174062" y="472963"/>
                </a:cubicBezTo>
                <a:cubicBezTo>
                  <a:pt x="171033" y="476117"/>
                  <a:pt x="167758" y="478978"/>
                  <a:pt x="164563" y="482007"/>
                </a:cubicBezTo>
                <a:cubicBezTo>
                  <a:pt x="163278" y="482338"/>
                  <a:pt x="161949" y="482712"/>
                  <a:pt x="160787" y="483045"/>
                </a:cubicBezTo>
                <a:cubicBezTo>
                  <a:pt x="159791" y="483045"/>
                  <a:pt x="158589" y="483045"/>
                  <a:pt x="156930" y="483045"/>
                </a:cubicBezTo>
                <a:cubicBezTo>
                  <a:pt x="154150" y="483045"/>
                  <a:pt x="152366" y="482961"/>
                  <a:pt x="151412" y="482961"/>
                </a:cubicBezTo>
                <a:cubicBezTo>
                  <a:pt x="148259" y="482298"/>
                  <a:pt x="145147" y="481593"/>
                  <a:pt x="142036" y="480680"/>
                </a:cubicBezTo>
                <a:cubicBezTo>
                  <a:pt x="140915" y="480348"/>
                  <a:pt x="137307" y="478688"/>
                  <a:pt x="135025" y="477693"/>
                </a:cubicBezTo>
                <a:lnTo>
                  <a:pt x="135067" y="477693"/>
                </a:lnTo>
              </a:path>
            </a:pathLst>
          </a:custGeom>
          <a:solidFill>
            <a:schemeClr val="accent1"/>
          </a:solidFill>
        </p:spPr>
      </p:sp>
      <p:sp>
        <p:nvSpPr>
          <p:cNvPr id="30" name="任意多边形: 形状 34"/>
          <p:cNvSpPr/>
          <p:nvPr>
            <p:custDataLst>
              <p:tags r:id="rId13"/>
            </p:custDataLst>
          </p:nvPr>
        </p:nvSpPr>
        <p:spPr>
          <a:xfrm>
            <a:off x="1081405" y="1955165"/>
            <a:ext cx="347980" cy="227330"/>
          </a:xfrm>
          <a:custGeom>
            <a:avLst/>
            <a:gdLst/>
            <a:ahLst/>
            <a:cxnLst/>
            <a:rect l="l" t="t" r="r" b="b"/>
            <a:pathLst>
              <a:path w="347853" h="227381">
                <a:moveTo>
                  <a:pt x="128016" y="49988"/>
                </a:moveTo>
                <a:cubicBezTo>
                  <a:pt x="124155" y="54255"/>
                  <a:pt x="118364" y="57608"/>
                  <a:pt x="110642" y="60046"/>
                </a:cubicBezTo>
                <a:cubicBezTo>
                  <a:pt x="96012" y="64720"/>
                  <a:pt x="83210" y="73457"/>
                  <a:pt x="72238" y="86259"/>
                </a:cubicBezTo>
                <a:cubicBezTo>
                  <a:pt x="66345" y="93371"/>
                  <a:pt x="61519" y="103023"/>
                  <a:pt x="57760" y="115215"/>
                </a:cubicBezTo>
                <a:cubicBezTo>
                  <a:pt x="54000" y="127407"/>
                  <a:pt x="52121" y="139599"/>
                  <a:pt x="52121" y="151791"/>
                </a:cubicBezTo>
                <a:cubicBezTo>
                  <a:pt x="52121" y="167640"/>
                  <a:pt x="55728" y="180696"/>
                  <a:pt x="62941" y="190958"/>
                </a:cubicBezTo>
                <a:cubicBezTo>
                  <a:pt x="70155" y="201219"/>
                  <a:pt x="81483" y="206350"/>
                  <a:pt x="96926" y="206350"/>
                </a:cubicBezTo>
                <a:cubicBezTo>
                  <a:pt x="115214" y="206350"/>
                  <a:pt x="129540" y="199543"/>
                  <a:pt x="139903" y="185928"/>
                </a:cubicBezTo>
                <a:cubicBezTo>
                  <a:pt x="145186" y="178816"/>
                  <a:pt x="149098" y="170130"/>
                  <a:pt x="151638" y="159868"/>
                </a:cubicBezTo>
                <a:cubicBezTo>
                  <a:pt x="154178" y="149606"/>
                  <a:pt x="155448" y="138380"/>
                  <a:pt x="155448" y="126188"/>
                </a:cubicBezTo>
                <a:cubicBezTo>
                  <a:pt x="155448" y="103023"/>
                  <a:pt x="151892" y="84532"/>
                  <a:pt x="144780" y="70714"/>
                </a:cubicBezTo>
                <a:cubicBezTo>
                  <a:pt x="140513" y="62180"/>
                  <a:pt x="134925" y="55271"/>
                  <a:pt x="128016" y="49988"/>
                </a:cubicBezTo>
                <a:close/>
                <a:moveTo>
                  <a:pt x="94183" y="1220"/>
                </a:moveTo>
                <a:cubicBezTo>
                  <a:pt x="104953" y="1220"/>
                  <a:pt x="114097" y="4064"/>
                  <a:pt x="121615" y="9754"/>
                </a:cubicBezTo>
                <a:cubicBezTo>
                  <a:pt x="129134" y="15444"/>
                  <a:pt x="133502" y="22048"/>
                  <a:pt x="134722" y="29566"/>
                </a:cubicBezTo>
                <a:cubicBezTo>
                  <a:pt x="146710" y="36475"/>
                  <a:pt x="155651" y="45416"/>
                  <a:pt x="161544" y="56388"/>
                </a:cubicBezTo>
                <a:cubicBezTo>
                  <a:pt x="170891" y="74473"/>
                  <a:pt x="175565" y="99060"/>
                  <a:pt x="175565" y="130150"/>
                </a:cubicBezTo>
                <a:cubicBezTo>
                  <a:pt x="175565" y="159411"/>
                  <a:pt x="169875" y="181966"/>
                  <a:pt x="158496" y="197816"/>
                </a:cubicBezTo>
                <a:cubicBezTo>
                  <a:pt x="144272" y="217323"/>
                  <a:pt x="121818" y="227076"/>
                  <a:pt x="91135" y="227076"/>
                </a:cubicBezTo>
                <a:cubicBezTo>
                  <a:pt x="59030" y="227076"/>
                  <a:pt x="35357" y="217729"/>
                  <a:pt x="20117" y="199035"/>
                </a:cubicBezTo>
                <a:cubicBezTo>
                  <a:pt x="6706" y="182372"/>
                  <a:pt x="0" y="159208"/>
                  <a:pt x="0" y="129540"/>
                </a:cubicBezTo>
                <a:cubicBezTo>
                  <a:pt x="0" y="116942"/>
                  <a:pt x="1727" y="103937"/>
                  <a:pt x="5182" y="90526"/>
                </a:cubicBezTo>
                <a:cubicBezTo>
                  <a:pt x="8636" y="77115"/>
                  <a:pt x="13614" y="64516"/>
                  <a:pt x="20117" y="52731"/>
                </a:cubicBezTo>
                <a:cubicBezTo>
                  <a:pt x="27635" y="39320"/>
                  <a:pt x="36830" y="28144"/>
                  <a:pt x="47701" y="19203"/>
                </a:cubicBezTo>
                <a:cubicBezTo>
                  <a:pt x="58572" y="10262"/>
                  <a:pt x="70714" y="4572"/>
                  <a:pt x="84125" y="2134"/>
                </a:cubicBezTo>
                <a:cubicBezTo>
                  <a:pt x="87782" y="1524"/>
                  <a:pt x="91135" y="1220"/>
                  <a:pt x="94183" y="1220"/>
                </a:cubicBezTo>
                <a:close/>
                <a:moveTo>
                  <a:pt x="290551" y="0"/>
                </a:moveTo>
                <a:cubicBezTo>
                  <a:pt x="300101" y="0"/>
                  <a:pt x="307924" y="2744"/>
                  <a:pt x="314020" y="8230"/>
                </a:cubicBezTo>
                <a:cubicBezTo>
                  <a:pt x="317678" y="11481"/>
                  <a:pt x="320523" y="15596"/>
                  <a:pt x="322555" y="20574"/>
                </a:cubicBezTo>
                <a:cubicBezTo>
                  <a:pt x="324587" y="25553"/>
                  <a:pt x="325603" y="30887"/>
                  <a:pt x="325603" y="36576"/>
                </a:cubicBezTo>
                <a:cubicBezTo>
                  <a:pt x="325603" y="39421"/>
                  <a:pt x="325298" y="42266"/>
                  <a:pt x="324688" y="45111"/>
                </a:cubicBezTo>
                <a:cubicBezTo>
                  <a:pt x="312903" y="115215"/>
                  <a:pt x="305283" y="168758"/>
                  <a:pt x="301828" y="205740"/>
                </a:cubicBezTo>
                <a:cubicBezTo>
                  <a:pt x="318287" y="204318"/>
                  <a:pt x="330276" y="202794"/>
                  <a:pt x="337795" y="201168"/>
                </a:cubicBezTo>
                <a:cubicBezTo>
                  <a:pt x="340843" y="200559"/>
                  <a:pt x="343281" y="201270"/>
                  <a:pt x="345110" y="203302"/>
                </a:cubicBezTo>
                <a:cubicBezTo>
                  <a:pt x="346939" y="205334"/>
                  <a:pt x="347853" y="207671"/>
                  <a:pt x="347853" y="210312"/>
                </a:cubicBezTo>
                <a:cubicBezTo>
                  <a:pt x="347853" y="212344"/>
                  <a:pt x="347243" y="214224"/>
                  <a:pt x="346024" y="215951"/>
                </a:cubicBezTo>
                <a:cubicBezTo>
                  <a:pt x="344805" y="217678"/>
                  <a:pt x="343078" y="218847"/>
                  <a:pt x="340843" y="219456"/>
                </a:cubicBezTo>
                <a:cubicBezTo>
                  <a:pt x="329463" y="221285"/>
                  <a:pt x="314427" y="223012"/>
                  <a:pt x="295732" y="224638"/>
                </a:cubicBezTo>
                <a:cubicBezTo>
                  <a:pt x="277038" y="226264"/>
                  <a:pt x="260579" y="227178"/>
                  <a:pt x="246355" y="227381"/>
                </a:cubicBezTo>
                <a:cubicBezTo>
                  <a:pt x="242697" y="227381"/>
                  <a:pt x="239903" y="226416"/>
                  <a:pt x="237973" y="224486"/>
                </a:cubicBezTo>
                <a:cubicBezTo>
                  <a:pt x="236042" y="222555"/>
                  <a:pt x="235077" y="220168"/>
                  <a:pt x="235077" y="217323"/>
                </a:cubicBezTo>
                <a:cubicBezTo>
                  <a:pt x="235077" y="215088"/>
                  <a:pt x="235788" y="213157"/>
                  <a:pt x="237211" y="211532"/>
                </a:cubicBezTo>
                <a:cubicBezTo>
                  <a:pt x="238633" y="209906"/>
                  <a:pt x="240563" y="209093"/>
                  <a:pt x="243002" y="209093"/>
                </a:cubicBezTo>
                <a:cubicBezTo>
                  <a:pt x="251943" y="209093"/>
                  <a:pt x="264744" y="208585"/>
                  <a:pt x="281407" y="207569"/>
                </a:cubicBezTo>
                <a:cubicBezTo>
                  <a:pt x="286283" y="154128"/>
                  <a:pt x="291973" y="111252"/>
                  <a:pt x="298475" y="78944"/>
                </a:cubicBezTo>
                <a:lnTo>
                  <a:pt x="298475" y="77724"/>
                </a:lnTo>
                <a:cubicBezTo>
                  <a:pt x="298475" y="75692"/>
                  <a:pt x="297256" y="74676"/>
                  <a:pt x="294818" y="74676"/>
                </a:cubicBezTo>
                <a:cubicBezTo>
                  <a:pt x="294005" y="74676"/>
                  <a:pt x="292989" y="74880"/>
                  <a:pt x="291770" y="75286"/>
                </a:cubicBezTo>
                <a:cubicBezTo>
                  <a:pt x="285064" y="77724"/>
                  <a:pt x="272161" y="85548"/>
                  <a:pt x="253060" y="98756"/>
                </a:cubicBezTo>
                <a:cubicBezTo>
                  <a:pt x="247167" y="103023"/>
                  <a:pt x="240665" y="105156"/>
                  <a:pt x="233553" y="105156"/>
                </a:cubicBezTo>
                <a:cubicBezTo>
                  <a:pt x="227660" y="105156"/>
                  <a:pt x="222174" y="103582"/>
                  <a:pt x="217094" y="100432"/>
                </a:cubicBezTo>
                <a:cubicBezTo>
                  <a:pt x="212014" y="97282"/>
                  <a:pt x="208051" y="92964"/>
                  <a:pt x="205207" y="87478"/>
                </a:cubicBezTo>
                <a:cubicBezTo>
                  <a:pt x="202159" y="81992"/>
                  <a:pt x="200635" y="75692"/>
                  <a:pt x="200635" y="68580"/>
                </a:cubicBezTo>
                <a:cubicBezTo>
                  <a:pt x="200635" y="56185"/>
                  <a:pt x="205613" y="45314"/>
                  <a:pt x="215570" y="35967"/>
                </a:cubicBezTo>
                <a:cubicBezTo>
                  <a:pt x="223291" y="28652"/>
                  <a:pt x="232639" y="21844"/>
                  <a:pt x="243611" y="15545"/>
                </a:cubicBezTo>
                <a:cubicBezTo>
                  <a:pt x="254584" y="9246"/>
                  <a:pt x="264744" y="4877"/>
                  <a:pt x="274091" y="2439"/>
                </a:cubicBezTo>
                <a:cubicBezTo>
                  <a:pt x="280594" y="813"/>
                  <a:pt x="286080" y="0"/>
                  <a:pt x="290551" y="0"/>
                </a:cubicBez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文本框 1"/>
          <p:cNvSpPr txBox="1"/>
          <p:nvPr/>
        </p:nvSpPr>
        <p:spPr>
          <a:xfrm>
            <a:off x="1617980" y="2042478"/>
            <a:ext cx="5080000" cy="922020"/>
          </a:xfrm>
          <a:prstGeom prst="rect">
            <a:avLst/>
          </a:prstGeom>
        </p:spPr>
        <p:txBody>
          <a:bodyPr>
            <a:spAutoFit/>
          </a:bodyPr>
          <a:p>
            <a:r>
              <a:rPr lang="en-US" altLang="zh-CN">
                <a:latin typeface="Times New Roman" panose="02020603050405020304" charset="0"/>
                <a:cs typeface="Times New Roman" panose="02020603050405020304" charset="0"/>
              </a:rPr>
              <a:t>Discarded posts with “deleted” or “removed” in either content or title</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Eliminated posts with fewer than 10 characters</a:t>
            </a:r>
            <a:endParaRPr lang="en-US" altLang="zh-CN">
              <a:latin typeface="Times New Roman" panose="02020603050405020304" charset="0"/>
              <a:cs typeface="Times New Roman" panose="02020603050405020304" charset="0"/>
            </a:endParaRPr>
          </a:p>
        </p:txBody>
      </p:sp>
      <p:sp>
        <p:nvSpPr>
          <p:cNvPr id="3" name="文本框 2"/>
          <p:cNvSpPr txBox="1"/>
          <p:nvPr/>
        </p:nvSpPr>
        <p:spPr>
          <a:xfrm>
            <a:off x="7112000" y="2498090"/>
            <a:ext cx="5080000" cy="1198880"/>
          </a:xfrm>
          <a:prstGeom prst="rect">
            <a:avLst/>
          </a:prstGeom>
        </p:spPr>
        <p:txBody>
          <a:bodyPr>
            <a:spAutoFit/>
          </a:bodyPr>
          <a:p>
            <a:r>
              <a:rPr lang="en-US" altLang="zh-CN" sz="2400" b="1">
                <a:latin typeface="Times New Roman" panose="02020603050405020304" charset="0"/>
                <a:cs typeface="Times New Roman" panose="02020603050405020304" charset="0"/>
              </a:rPr>
              <a:t>Output:</a:t>
            </a:r>
            <a:endParaRPr lang="en-US" altLang="zh-CN" sz="2400" b="1">
              <a:latin typeface="Times New Roman" panose="02020603050405020304" charset="0"/>
              <a:cs typeface="Times New Roman" panose="02020603050405020304" charset="0"/>
            </a:endParaRPr>
          </a:p>
          <a:p>
            <a:pPr indent="0">
              <a:buFont typeface="Arial" panose="020B0604020202020204"/>
              <a:buNone/>
            </a:pPr>
            <a:r>
              <a:rPr lang="en-US" altLang="zh-CN" sz="2400" b="1">
                <a:latin typeface="Times New Roman" panose="02020603050405020304" charset="0"/>
                <a:cs typeface="Times New Roman" panose="02020603050405020304" charset="0"/>
              </a:rPr>
              <a:t>Final posts: 4,886</a:t>
            </a:r>
            <a:endParaRPr lang="en-US" altLang="zh-CN" sz="2400" b="1">
              <a:latin typeface="Times New Roman" panose="02020603050405020304" charset="0"/>
              <a:cs typeface="Times New Roman" panose="02020603050405020304" charset="0"/>
            </a:endParaRPr>
          </a:p>
          <a:p>
            <a:pPr indent="0">
              <a:buFont typeface="Arial" panose="020B0604020202020204"/>
              <a:buNone/>
            </a:pPr>
            <a:r>
              <a:rPr lang="en-US" altLang="zh-CN" sz="2400" b="1">
                <a:latin typeface="Times New Roman" panose="02020603050405020304" charset="0"/>
                <a:cs typeface="Times New Roman" panose="02020603050405020304" charset="0"/>
              </a:rPr>
              <a:t>Final comments: 118,046</a:t>
            </a:r>
            <a:endParaRPr lang="en-US" altLang="zh-CN" sz="2400" b="1">
              <a:latin typeface="Times New Roman" panose="02020603050405020304" charset="0"/>
              <a:cs typeface="Times New Roman" panose="02020603050405020304" charset="0"/>
            </a:endParaRPr>
          </a:p>
        </p:txBody>
      </p:sp>
    </p:spTree>
    <p:custDataLst>
      <p:tags r:id="rId1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sz="3200"/>
              <a:t> </a:t>
            </a:r>
            <a:r>
              <a:rPr lang="en-US" altLang="zh-CN" sz="3200"/>
              <a:t>Text Preprocessing</a:t>
            </a:r>
            <a:endParaRPr lang="en-US" altLang="zh-CN" sz="3200"/>
          </a:p>
        </p:txBody>
      </p:sp>
      <p:sp>
        <p:nvSpPr>
          <p:cNvPr id="4" name="文本框 3"/>
          <p:cNvSpPr txBox="1"/>
          <p:nvPr/>
        </p:nvSpPr>
        <p:spPr>
          <a:xfrm>
            <a:off x="882015" y="1268730"/>
            <a:ext cx="7423150" cy="4916805"/>
          </a:xfrm>
          <a:prstGeom prst="rect">
            <a:avLst/>
          </a:prstGeom>
        </p:spPr>
        <p:txBody>
          <a:bodyPr>
            <a:noAutofit/>
          </a:bodyPr>
          <a:p>
            <a:r>
              <a:rPr lang="en-US" altLang="zh-CN" sz="2400">
                <a:latin typeface="Times New Roman" panose="02020603050405020304" charset="0"/>
                <a:cs typeface="Times New Roman" panose="02020603050405020304" charset="0"/>
              </a:rPr>
              <a:t>1. Standardization &amp; Tokenization</a:t>
            </a:r>
            <a:endParaRPr lang="en-US" altLang="zh-CN" sz="2400">
              <a:latin typeface="Times New Roman" panose="02020603050405020304" charset="0"/>
              <a:cs typeface="Times New Roman" panose="02020603050405020304" charset="0"/>
            </a:endParaRPr>
          </a:p>
          <a:p>
            <a:pPr>
              <a:buFont typeface="Arial" panose="020B0604020202020204"/>
              <a:buChar char="•"/>
            </a:pPr>
            <a:r>
              <a:rPr lang="en-US" altLang="zh-CN" sz="2400">
                <a:latin typeface="Times New Roman" panose="02020603050405020304" charset="0"/>
                <a:cs typeface="Times New Roman" panose="02020603050405020304" charset="0"/>
              </a:rPr>
              <a:t>Lowercased all text</a:t>
            </a:r>
            <a:endParaRPr lang="en-US" altLang="zh-CN" sz="2400">
              <a:latin typeface="Times New Roman" panose="02020603050405020304" charset="0"/>
              <a:cs typeface="Times New Roman" panose="02020603050405020304" charset="0"/>
            </a:endParaRPr>
          </a:p>
          <a:p>
            <a:pPr>
              <a:buFont typeface="Arial" panose="020B0604020202020204"/>
              <a:buChar char="•"/>
            </a:pPr>
            <a:r>
              <a:rPr lang="en-US" altLang="zh-CN" sz="2400">
                <a:latin typeface="Times New Roman" panose="02020603050405020304" charset="0"/>
                <a:cs typeface="Times New Roman" panose="02020603050405020304" charset="0"/>
              </a:rPr>
              <a:t>Split into individual tokens (words)</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2. Filtering Noise</a:t>
            </a:r>
            <a:endParaRPr lang="en-US" altLang="zh-CN" sz="2400">
              <a:latin typeface="Times New Roman" panose="02020603050405020304" charset="0"/>
              <a:cs typeface="Times New Roman" panose="02020603050405020304" charset="0"/>
            </a:endParaRPr>
          </a:p>
          <a:p>
            <a:pPr>
              <a:buFont typeface="Arial" panose="020B0604020202020204"/>
              <a:buChar char="•"/>
            </a:pPr>
            <a:r>
              <a:rPr lang="en-US" altLang="zh-CN" sz="2400">
                <a:latin typeface="Times New Roman" panose="02020603050405020304" charset="0"/>
                <a:cs typeface="Times New Roman" panose="02020603050405020304" charset="0"/>
              </a:rPr>
              <a:t>Removed NLTK stopwords and manually identified high-frequency terms, such as:</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“insurance”, “company”, “year”, “http”, “said”</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3. Lemmatization</a:t>
            </a:r>
            <a:endParaRPr lang="en-US" altLang="zh-CN" sz="2400">
              <a:latin typeface="Times New Roman" panose="02020603050405020304" charset="0"/>
              <a:cs typeface="Times New Roman" panose="02020603050405020304" charset="0"/>
            </a:endParaRPr>
          </a:p>
          <a:p>
            <a:pPr>
              <a:buFont typeface="Arial" panose="020B0604020202020204"/>
              <a:buChar char="•"/>
            </a:pPr>
            <a:r>
              <a:rPr lang="en-US" altLang="zh-CN" sz="2400">
                <a:latin typeface="Times New Roman" panose="02020603050405020304" charset="0"/>
                <a:cs typeface="Times New Roman" panose="02020603050405020304" charset="0"/>
              </a:rPr>
              <a:t>Standardized word forms: e.g., “claims”, “claimed” → claim</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4. Final Cleaning</a:t>
            </a:r>
            <a:endParaRPr lang="en-US" altLang="zh-CN" sz="2400">
              <a:latin typeface="Times New Roman" panose="02020603050405020304" charset="0"/>
              <a:cs typeface="Times New Roman" panose="02020603050405020304" charset="0"/>
            </a:endParaRPr>
          </a:p>
          <a:p>
            <a:pPr>
              <a:buFont typeface="Arial" panose="020B0604020202020204"/>
              <a:buChar char="•"/>
            </a:pPr>
            <a:r>
              <a:rPr lang="en-US" altLang="zh-CN" sz="2400">
                <a:latin typeface="Times New Roman" panose="02020603050405020304" charset="0"/>
                <a:cs typeface="Times New Roman" panose="02020603050405020304" charset="0"/>
              </a:rPr>
              <a:t>Removed entries with empty or meaningless cleaned text</a:t>
            </a:r>
            <a:endParaRPr lang="en-US" altLang="zh-CN" sz="2400">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2"/>
          <a:stretch>
            <a:fillRect/>
          </a:stretch>
        </p:blipFill>
        <p:spPr>
          <a:xfrm>
            <a:off x="8397240" y="361315"/>
            <a:ext cx="4018280" cy="6496685"/>
          </a:xfrm>
          <a:prstGeom prst="rect">
            <a:avLst/>
          </a:prstGeom>
        </p:spPr>
      </p:pic>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 </a:t>
            </a:r>
            <a:r>
              <a:rPr lang="en-US" altLang="zh-CN"/>
              <a:t>Analysis</a:t>
            </a:r>
            <a:endParaRPr lang="en-US" altLang="zh-CN"/>
          </a:p>
        </p:txBody>
      </p:sp>
      <p:sp>
        <p:nvSpPr>
          <p:cNvPr id="13" name="矩形 12"/>
          <p:cNvSpPr/>
          <p:nvPr>
            <p:custDataLst>
              <p:tags r:id="rId2"/>
            </p:custDataLst>
          </p:nvPr>
        </p:nvSpPr>
        <p:spPr>
          <a:xfrm>
            <a:off x="609600" y="1684020"/>
            <a:ext cx="5194935" cy="4570730"/>
          </a:xfrm>
          <a:prstGeom prst="rect">
            <a:avLst/>
          </a:prstGeom>
          <a:solidFill>
            <a:schemeClr val="accent1">
              <a:alpha val="5000"/>
            </a:schemeClr>
          </a:solidFill>
          <a:ln w="6350">
            <a:gradFill>
              <a:gsLst>
                <a:gs pos="0">
                  <a:schemeClr val="accent1"/>
                </a:gs>
                <a:gs pos="100000">
                  <a:schemeClr val="accent1">
                    <a:alpha val="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4" name="矩形 13"/>
          <p:cNvSpPr/>
          <p:nvPr>
            <p:custDataLst>
              <p:tags r:id="rId3"/>
            </p:custDataLst>
          </p:nvPr>
        </p:nvSpPr>
        <p:spPr>
          <a:xfrm>
            <a:off x="904240" y="3004185"/>
            <a:ext cx="4605655" cy="2834640"/>
          </a:xfrm>
          <a:prstGeom prst="rect">
            <a:avLst/>
          </a:prstGeom>
          <a:noFill/>
        </p:spPr>
        <p:txBody>
          <a:bodyPr wrap="square" lIns="0" tIns="0" rIns="0" bIns="0" rtlCol="0" anchor="t">
            <a:normAutofit/>
          </a:bodyPr>
          <a:lstStyle/>
          <a:p>
            <a:pPr indent="0" algn="just" fontAlgn="auto">
              <a:lnSpc>
                <a:spcPct val="150000"/>
              </a:lnSpc>
              <a:spcBef>
                <a:spcPct val="0"/>
              </a:spcBef>
              <a:spcAft>
                <a:spcPct val="0"/>
              </a:spcAft>
            </a:pPr>
            <a:r>
              <a:rPr lang="en-US" altLang="zh-CN" dirty="0">
                <a:ln>
                  <a:noFill/>
                  <a:prstDash val="sysDot"/>
                </a:ln>
                <a:solidFill>
                  <a:schemeClr val="tx1">
                    <a:lumMod val="85000"/>
                    <a:lumOff val="15000"/>
                  </a:schemeClr>
                </a:solidFill>
                <a:latin typeface="Times New Roman" panose="02020603050405020304" charset="0"/>
                <a:cs typeface="Times New Roman" panose="02020603050405020304" charset="0"/>
              </a:rPr>
              <a:t>Sun Life has the highest number of posts and comments, indicating significant discussions. Other insurers, like Prudential and AXA, also generate notable engagement, while "Unknown" suggests discussions where no specific company is mentioned.</a:t>
            </a:r>
            <a:endParaRPr lang="en-US" altLang="zh-CN" dirty="0">
              <a:ln>
                <a:noFill/>
                <a:prstDash val="sysDot"/>
              </a:ln>
              <a:solidFill>
                <a:schemeClr val="tx1">
                  <a:lumMod val="85000"/>
                  <a:lumOff val="15000"/>
                </a:schemeClr>
              </a:solidFill>
              <a:latin typeface="Times New Roman" panose="02020603050405020304" charset="0"/>
              <a:cs typeface="Times New Roman" panose="02020603050405020304" charset="0"/>
            </a:endParaRPr>
          </a:p>
        </p:txBody>
      </p:sp>
      <p:sp>
        <p:nvSpPr>
          <p:cNvPr id="15" name="矩形 14"/>
          <p:cNvSpPr/>
          <p:nvPr>
            <p:custDataLst>
              <p:tags r:id="rId4"/>
            </p:custDataLst>
          </p:nvPr>
        </p:nvSpPr>
        <p:spPr>
          <a:xfrm>
            <a:off x="902653" y="2055495"/>
            <a:ext cx="4608830" cy="443230"/>
          </a:xfrm>
          <a:prstGeom prst="rect">
            <a:avLst/>
          </a:prstGeom>
          <a:noFill/>
        </p:spPr>
        <p:txBody>
          <a:bodyPr wrap="square" lIns="0" tIns="0" rIns="0" bIns="0" rtlCol="0" anchor="b" anchorCtr="0">
            <a:noAutofit/>
          </a:bodyPr>
          <a:lstStyle/>
          <a:p>
            <a:pPr>
              <a:spcBef>
                <a:spcPct val="0"/>
              </a:spcBef>
              <a:spcAft>
                <a:spcPct val="0"/>
              </a:spcAft>
            </a:pPr>
            <a:r>
              <a:rPr lang="en-US" altLang="zh-CN" sz="2400" b="1" dirty="0">
                <a:solidFill>
                  <a:schemeClr val="accent1"/>
                </a:solidFill>
                <a:latin typeface="Times New Roman" panose="02020603050405020304" charset="0"/>
                <a:cs typeface="Times New Roman" panose="02020603050405020304" charset="0"/>
              </a:rPr>
              <a:t> Distribution of Posts and Comments by Company</a:t>
            </a:r>
            <a:endParaRPr lang="en-US" altLang="zh-CN" sz="2400" b="1" dirty="0">
              <a:solidFill>
                <a:schemeClr val="accent1"/>
              </a:solidFill>
              <a:latin typeface="Times New Roman" panose="02020603050405020304" charset="0"/>
              <a:cs typeface="Times New Roman" panose="02020603050405020304" charset="0"/>
            </a:endParaRPr>
          </a:p>
        </p:txBody>
      </p:sp>
      <p:sp>
        <p:nvSpPr>
          <p:cNvPr id="16" name="等腰三角形 15"/>
          <p:cNvSpPr/>
          <p:nvPr>
            <p:custDataLst>
              <p:tags r:id="rId5"/>
            </p:custDataLst>
          </p:nvPr>
        </p:nvSpPr>
        <p:spPr>
          <a:xfrm rot="10800000" flipH="1">
            <a:off x="607695" y="168021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17" name="直接连接符 16"/>
          <p:cNvCxnSpPr/>
          <p:nvPr>
            <p:custDataLst>
              <p:tags r:id="rId6"/>
            </p:custDataLst>
          </p:nvPr>
        </p:nvCxnSpPr>
        <p:spPr>
          <a:xfrm>
            <a:off x="609600" y="195262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p:nvPr>
            <p:custDataLst>
              <p:tags r:id="rId7"/>
            </p:custDataLst>
          </p:nvPr>
        </p:nvSpPr>
        <p:spPr>
          <a:xfrm rot="10800000">
            <a:off x="5605145" y="168021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19" name="直接连接符 18"/>
          <p:cNvCxnSpPr/>
          <p:nvPr>
            <p:custDataLst>
              <p:tags r:id="rId8"/>
            </p:custDataLst>
          </p:nvPr>
        </p:nvCxnSpPr>
        <p:spPr>
          <a:xfrm flipH="1">
            <a:off x="5804535" y="195262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0" name="等腰三角形 19"/>
          <p:cNvSpPr/>
          <p:nvPr>
            <p:custDataLst>
              <p:tags r:id="rId9"/>
            </p:custDataLst>
          </p:nvPr>
        </p:nvSpPr>
        <p:spPr>
          <a:xfrm rot="10800000" flipH="1" flipV="1">
            <a:off x="619125" y="607568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21" name="直接连接符 20"/>
          <p:cNvCxnSpPr/>
          <p:nvPr>
            <p:custDataLst>
              <p:tags r:id="rId10"/>
            </p:custDataLst>
          </p:nvPr>
        </p:nvCxnSpPr>
        <p:spPr>
          <a:xfrm flipV="1">
            <a:off x="609600" y="565213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2" name="等腰三角形 21"/>
          <p:cNvSpPr/>
          <p:nvPr>
            <p:custDataLst>
              <p:tags r:id="rId11"/>
            </p:custDataLst>
          </p:nvPr>
        </p:nvSpPr>
        <p:spPr>
          <a:xfrm rot="10800000" flipV="1">
            <a:off x="5605145" y="607568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23" name="直接连接符 22"/>
          <p:cNvCxnSpPr/>
          <p:nvPr>
            <p:custDataLst>
              <p:tags r:id="rId12"/>
            </p:custDataLst>
          </p:nvPr>
        </p:nvCxnSpPr>
        <p:spPr>
          <a:xfrm flipH="1" flipV="1">
            <a:off x="5804535" y="565213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21"/>
          <p:cNvSpPr/>
          <p:nvPr>
            <p:custDataLst>
              <p:tags r:id="rId13"/>
            </p:custDataLst>
          </p:nvPr>
        </p:nvSpPr>
        <p:spPr>
          <a:xfrm flipV="1">
            <a:off x="601345" y="2696210"/>
            <a:ext cx="4671060" cy="234950"/>
          </a:xfrm>
          <a:custGeom>
            <a:avLst/>
            <a:gdLst>
              <a:gd name="connsiteX0" fmla="*/ 0 w 7356"/>
              <a:gd name="connsiteY0" fmla="*/ 0 h 370"/>
              <a:gd name="connsiteX1" fmla="*/ 416 w 7356"/>
              <a:gd name="connsiteY1" fmla="*/ 362 h 370"/>
              <a:gd name="connsiteX2" fmla="*/ 7356 w 7356"/>
              <a:gd name="connsiteY2" fmla="*/ 370 h 370"/>
            </a:gdLst>
            <a:ahLst/>
            <a:cxnLst>
              <a:cxn ang="0">
                <a:pos x="connsiteX0" y="connsiteY0"/>
              </a:cxn>
              <a:cxn ang="0">
                <a:pos x="connsiteX1" y="connsiteY1"/>
              </a:cxn>
              <a:cxn ang="0">
                <a:pos x="connsiteX2" y="connsiteY2"/>
              </a:cxn>
            </a:cxnLst>
            <a:rect l="l" t="t" r="r" b="b"/>
            <a:pathLst>
              <a:path w="7356" h="370">
                <a:moveTo>
                  <a:pt x="0" y="0"/>
                </a:moveTo>
                <a:lnTo>
                  <a:pt x="416" y="362"/>
                </a:lnTo>
                <a:lnTo>
                  <a:pt x="7356" y="370"/>
                </a:lnTo>
              </a:path>
            </a:pathLst>
          </a:custGeom>
          <a:noFill/>
          <a:ln>
            <a:gradFill>
              <a:gsLst>
                <a:gs pos="0">
                  <a:schemeClr val="accent1">
                    <a:alpha val="5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custDataLst>
              <p:tags r:id="rId14"/>
            </p:custDataLst>
          </p:nvPr>
        </p:nvSpPr>
        <p:spPr>
          <a:xfrm flipH="1">
            <a:off x="5387975" y="2678430"/>
            <a:ext cx="60960" cy="4572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custDataLst>
              <p:tags r:id="rId15"/>
            </p:custDataLst>
          </p:nvPr>
        </p:nvSpPr>
        <p:spPr>
          <a:xfrm flipH="1">
            <a:off x="5448935" y="2678430"/>
            <a:ext cx="60960" cy="45720"/>
          </a:xfrm>
          <a:prstGeom prst="parallelogram">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7" descr="IMG_256"/>
          <p:cNvPicPr>
            <a:picLocks noChangeAspect="1"/>
          </p:cNvPicPr>
          <p:nvPr/>
        </p:nvPicPr>
        <p:blipFill>
          <a:blip r:embed="rId16"/>
          <a:stretch>
            <a:fillRect/>
          </a:stretch>
        </p:blipFill>
        <p:spPr>
          <a:xfrm>
            <a:off x="6414453" y="897890"/>
            <a:ext cx="4288155" cy="2531110"/>
          </a:xfrm>
          <a:prstGeom prst="rect">
            <a:avLst/>
          </a:prstGeom>
          <a:noFill/>
          <a:ln w="9525">
            <a:noFill/>
          </a:ln>
        </p:spPr>
      </p:pic>
      <p:pic>
        <p:nvPicPr>
          <p:cNvPr id="4" name="图片 8" descr="IMG_256"/>
          <p:cNvPicPr>
            <a:picLocks noChangeAspect="1"/>
          </p:cNvPicPr>
          <p:nvPr/>
        </p:nvPicPr>
        <p:blipFill>
          <a:blip r:embed="rId17"/>
          <a:stretch>
            <a:fillRect/>
          </a:stretch>
        </p:blipFill>
        <p:spPr>
          <a:xfrm>
            <a:off x="6461443" y="4050030"/>
            <a:ext cx="4241165" cy="2480310"/>
          </a:xfrm>
          <a:prstGeom prst="rect">
            <a:avLst/>
          </a:prstGeom>
          <a:noFill/>
          <a:ln w="9525">
            <a:noFill/>
          </a:ln>
        </p:spPr>
      </p:pic>
    </p:spTree>
    <p:custDataLst>
      <p:tags r:id="rId18"/>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 </a:t>
            </a:r>
            <a:r>
              <a:rPr lang="en-US" altLang="zh-CN"/>
              <a:t>Analysis</a:t>
            </a:r>
            <a:endParaRPr lang="en-US" altLang="zh-CN"/>
          </a:p>
        </p:txBody>
      </p:sp>
      <p:sp>
        <p:nvSpPr>
          <p:cNvPr id="13" name="矩形 12"/>
          <p:cNvSpPr/>
          <p:nvPr>
            <p:custDataLst>
              <p:tags r:id="rId2"/>
            </p:custDataLst>
          </p:nvPr>
        </p:nvSpPr>
        <p:spPr>
          <a:xfrm>
            <a:off x="609600" y="1684020"/>
            <a:ext cx="5194935" cy="4570730"/>
          </a:xfrm>
          <a:prstGeom prst="rect">
            <a:avLst/>
          </a:prstGeom>
          <a:solidFill>
            <a:schemeClr val="accent1">
              <a:alpha val="5000"/>
            </a:schemeClr>
          </a:solidFill>
          <a:ln w="6350">
            <a:gradFill>
              <a:gsLst>
                <a:gs pos="0">
                  <a:schemeClr val="accent1"/>
                </a:gs>
                <a:gs pos="100000">
                  <a:schemeClr val="accent1">
                    <a:alpha val="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4" name="矩形 13"/>
          <p:cNvSpPr/>
          <p:nvPr>
            <p:custDataLst>
              <p:tags r:id="rId3"/>
            </p:custDataLst>
          </p:nvPr>
        </p:nvSpPr>
        <p:spPr>
          <a:xfrm>
            <a:off x="904240" y="3004185"/>
            <a:ext cx="4605655" cy="2834640"/>
          </a:xfrm>
          <a:prstGeom prst="rect">
            <a:avLst/>
          </a:prstGeom>
          <a:noFill/>
        </p:spPr>
        <p:txBody>
          <a:bodyPr wrap="square" lIns="0" tIns="0" rIns="0" bIns="0" rtlCol="0" anchor="t">
            <a:normAutofit/>
          </a:bodyPr>
          <a:lstStyle/>
          <a:p>
            <a:pPr indent="0" algn="just" fontAlgn="auto">
              <a:lnSpc>
                <a:spcPct val="150000"/>
              </a:lnSpc>
              <a:spcBef>
                <a:spcPct val="0"/>
              </a:spcBef>
              <a:spcAft>
                <a:spcPct val="0"/>
              </a:spcAft>
            </a:pPr>
            <a:r>
              <a:rPr lang="en-US" altLang="zh-CN" sz="2000" dirty="0">
                <a:ln>
                  <a:noFill/>
                  <a:prstDash val="sysDot"/>
                </a:ln>
                <a:solidFill>
                  <a:schemeClr val="tx1">
                    <a:lumMod val="85000"/>
                    <a:lumOff val="15000"/>
                  </a:schemeClr>
                </a:solidFill>
                <a:latin typeface="Times New Roman" panose="02020603050405020304" charset="0"/>
                <a:cs typeface="Times New Roman" panose="02020603050405020304" charset="0"/>
              </a:rPr>
              <a:t>Word clouds for posts and comments reveal common terms such as "policy," "coverage," "claim," and "life," indicating key discussion topics. Comments show a more conversational nature, with frequent words like "one," "ever," and "work."</a:t>
            </a:r>
            <a:endParaRPr lang="en-US" altLang="zh-CN" sz="2000" dirty="0">
              <a:ln>
                <a:noFill/>
                <a:prstDash val="sysDot"/>
              </a:ln>
              <a:solidFill>
                <a:schemeClr val="tx1">
                  <a:lumMod val="85000"/>
                  <a:lumOff val="15000"/>
                </a:schemeClr>
              </a:solidFill>
              <a:latin typeface="Times New Roman" panose="02020603050405020304" charset="0"/>
              <a:cs typeface="Times New Roman" panose="02020603050405020304" charset="0"/>
            </a:endParaRPr>
          </a:p>
        </p:txBody>
      </p:sp>
      <p:sp>
        <p:nvSpPr>
          <p:cNvPr id="15" name="矩形 14"/>
          <p:cNvSpPr/>
          <p:nvPr>
            <p:custDataLst>
              <p:tags r:id="rId4"/>
            </p:custDataLst>
          </p:nvPr>
        </p:nvSpPr>
        <p:spPr>
          <a:xfrm>
            <a:off x="902653" y="2055495"/>
            <a:ext cx="4608830" cy="443230"/>
          </a:xfrm>
          <a:prstGeom prst="rect">
            <a:avLst/>
          </a:prstGeom>
          <a:noFill/>
        </p:spPr>
        <p:txBody>
          <a:bodyPr wrap="square" lIns="0" tIns="0" rIns="0" bIns="0" rtlCol="0" anchor="b" anchorCtr="0">
            <a:noAutofit/>
          </a:bodyPr>
          <a:lstStyle/>
          <a:p>
            <a:pPr>
              <a:spcBef>
                <a:spcPct val="0"/>
              </a:spcBef>
              <a:spcAft>
                <a:spcPct val="0"/>
              </a:spcAft>
            </a:pPr>
            <a:r>
              <a:rPr lang="en-US" altLang="zh-CN" sz="2400" b="1" dirty="0">
                <a:solidFill>
                  <a:schemeClr val="accent1"/>
                </a:solidFill>
                <a:latin typeface="Times New Roman" panose="02020603050405020304" charset="0"/>
                <a:cs typeface="Times New Roman" panose="02020603050405020304" charset="0"/>
              </a:rPr>
              <a:t>Word Cloud Analysis</a:t>
            </a:r>
            <a:endParaRPr lang="en-US" altLang="zh-CN" sz="2400" b="1" dirty="0">
              <a:solidFill>
                <a:schemeClr val="accent1"/>
              </a:solidFill>
              <a:latin typeface="Times New Roman" panose="02020603050405020304" charset="0"/>
              <a:cs typeface="Times New Roman" panose="02020603050405020304" charset="0"/>
            </a:endParaRPr>
          </a:p>
        </p:txBody>
      </p:sp>
      <p:sp>
        <p:nvSpPr>
          <p:cNvPr id="16" name="等腰三角形 15"/>
          <p:cNvSpPr/>
          <p:nvPr>
            <p:custDataLst>
              <p:tags r:id="rId5"/>
            </p:custDataLst>
          </p:nvPr>
        </p:nvSpPr>
        <p:spPr>
          <a:xfrm rot="10800000" flipH="1">
            <a:off x="607695" y="168021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17" name="直接连接符 16"/>
          <p:cNvCxnSpPr/>
          <p:nvPr>
            <p:custDataLst>
              <p:tags r:id="rId6"/>
            </p:custDataLst>
          </p:nvPr>
        </p:nvCxnSpPr>
        <p:spPr>
          <a:xfrm>
            <a:off x="609600" y="195262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p:nvPr>
            <p:custDataLst>
              <p:tags r:id="rId7"/>
            </p:custDataLst>
          </p:nvPr>
        </p:nvSpPr>
        <p:spPr>
          <a:xfrm rot="10800000">
            <a:off x="5605145" y="168021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19" name="直接连接符 18"/>
          <p:cNvCxnSpPr/>
          <p:nvPr>
            <p:custDataLst>
              <p:tags r:id="rId8"/>
            </p:custDataLst>
          </p:nvPr>
        </p:nvCxnSpPr>
        <p:spPr>
          <a:xfrm flipH="1">
            <a:off x="5804535" y="195262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0" name="等腰三角形 19"/>
          <p:cNvSpPr/>
          <p:nvPr>
            <p:custDataLst>
              <p:tags r:id="rId9"/>
            </p:custDataLst>
          </p:nvPr>
        </p:nvSpPr>
        <p:spPr>
          <a:xfrm rot="10800000" flipH="1" flipV="1">
            <a:off x="619125" y="607568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21" name="直接连接符 20"/>
          <p:cNvCxnSpPr/>
          <p:nvPr>
            <p:custDataLst>
              <p:tags r:id="rId10"/>
            </p:custDataLst>
          </p:nvPr>
        </p:nvCxnSpPr>
        <p:spPr>
          <a:xfrm flipV="1">
            <a:off x="609600" y="565213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2" name="等腰三角形 21"/>
          <p:cNvSpPr/>
          <p:nvPr>
            <p:custDataLst>
              <p:tags r:id="rId11"/>
            </p:custDataLst>
          </p:nvPr>
        </p:nvSpPr>
        <p:spPr>
          <a:xfrm rot="10800000" flipV="1">
            <a:off x="5605145" y="607568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23" name="直接连接符 22"/>
          <p:cNvCxnSpPr/>
          <p:nvPr>
            <p:custDataLst>
              <p:tags r:id="rId12"/>
            </p:custDataLst>
          </p:nvPr>
        </p:nvCxnSpPr>
        <p:spPr>
          <a:xfrm flipH="1" flipV="1">
            <a:off x="5804535" y="565213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21"/>
          <p:cNvSpPr/>
          <p:nvPr>
            <p:custDataLst>
              <p:tags r:id="rId13"/>
            </p:custDataLst>
          </p:nvPr>
        </p:nvSpPr>
        <p:spPr>
          <a:xfrm flipV="1">
            <a:off x="601345" y="2696210"/>
            <a:ext cx="4671060" cy="234950"/>
          </a:xfrm>
          <a:custGeom>
            <a:avLst/>
            <a:gdLst>
              <a:gd name="connsiteX0" fmla="*/ 0 w 7356"/>
              <a:gd name="connsiteY0" fmla="*/ 0 h 370"/>
              <a:gd name="connsiteX1" fmla="*/ 416 w 7356"/>
              <a:gd name="connsiteY1" fmla="*/ 362 h 370"/>
              <a:gd name="connsiteX2" fmla="*/ 7356 w 7356"/>
              <a:gd name="connsiteY2" fmla="*/ 370 h 370"/>
            </a:gdLst>
            <a:ahLst/>
            <a:cxnLst>
              <a:cxn ang="0">
                <a:pos x="connsiteX0" y="connsiteY0"/>
              </a:cxn>
              <a:cxn ang="0">
                <a:pos x="connsiteX1" y="connsiteY1"/>
              </a:cxn>
              <a:cxn ang="0">
                <a:pos x="connsiteX2" y="connsiteY2"/>
              </a:cxn>
            </a:cxnLst>
            <a:rect l="l" t="t" r="r" b="b"/>
            <a:pathLst>
              <a:path w="7356" h="370">
                <a:moveTo>
                  <a:pt x="0" y="0"/>
                </a:moveTo>
                <a:lnTo>
                  <a:pt x="416" y="362"/>
                </a:lnTo>
                <a:lnTo>
                  <a:pt x="7356" y="370"/>
                </a:lnTo>
              </a:path>
            </a:pathLst>
          </a:custGeom>
          <a:noFill/>
          <a:ln>
            <a:gradFill>
              <a:gsLst>
                <a:gs pos="0">
                  <a:schemeClr val="accent1">
                    <a:alpha val="5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custDataLst>
              <p:tags r:id="rId14"/>
            </p:custDataLst>
          </p:nvPr>
        </p:nvSpPr>
        <p:spPr>
          <a:xfrm flipH="1">
            <a:off x="5387975" y="2678430"/>
            <a:ext cx="60960" cy="4572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custDataLst>
              <p:tags r:id="rId15"/>
            </p:custDataLst>
          </p:nvPr>
        </p:nvSpPr>
        <p:spPr>
          <a:xfrm flipH="1">
            <a:off x="5448935" y="2678430"/>
            <a:ext cx="60960" cy="45720"/>
          </a:xfrm>
          <a:prstGeom prst="parallelogram">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9" descr="IMG_256"/>
          <p:cNvPicPr>
            <a:picLocks noChangeAspect="1"/>
          </p:cNvPicPr>
          <p:nvPr/>
        </p:nvPicPr>
        <p:blipFill>
          <a:blip r:embed="rId16"/>
          <a:stretch>
            <a:fillRect/>
          </a:stretch>
        </p:blipFill>
        <p:spPr>
          <a:xfrm>
            <a:off x="7100570" y="1352550"/>
            <a:ext cx="4281805" cy="2330450"/>
          </a:xfrm>
          <a:prstGeom prst="rect">
            <a:avLst/>
          </a:prstGeom>
          <a:noFill/>
          <a:ln w="9525">
            <a:noFill/>
          </a:ln>
        </p:spPr>
      </p:pic>
      <p:pic>
        <p:nvPicPr>
          <p:cNvPr id="6" name="图片 10" descr="IMG_256"/>
          <p:cNvPicPr>
            <a:picLocks noChangeAspect="1"/>
          </p:cNvPicPr>
          <p:nvPr/>
        </p:nvPicPr>
        <p:blipFill>
          <a:blip r:embed="rId17"/>
          <a:stretch>
            <a:fillRect/>
          </a:stretch>
        </p:blipFill>
        <p:spPr>
          <a:xfrm>
            <a:off x="7100570" y="4039235"/>
            <a:ext cx="4387850" cy="2388235"/>
          </a:xfrm>
          <a:prstGeom prst="rect">
            <a:avLst/>
          </a:prstGeom>
          <a:noFill/>
          <a:ln w="9525">
            <a:noFill/>
          </a:ln>
        </p:spPr>
      </p:pic>
    </p:spTree>
    <p:custDataLst>
      <p:tags r:id="rId1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 </a:t>
            </a:r>
            <a:r>
              <a:rPr lang="en-US" altLang="zh-CN"/>
              <a:t>Analysis</a:t>
            </a:r>
            <a:endParaRPr lang="en-US" altLang="zh-CN"/>
          </a:p>
        </p:txBody>
      </p:sp>
      <p:sp>
        <p:nvSpPr>
          <p:cNvPr id="13" name="矩形 12"/>
          <p:cNvSpPr/>
          <p:nvPr>
            <p:custDataLst>
              <p:tags r:id="rId2"/>
            </p:custDataLst>
          </p:nvPr>
        </p:nvSpPr>
        <p:spPr>
          <a:xfrm>
            <a:off x="609600" y="1684020"/>
            <a:ext cx="5194935" cy="4570730"/>
          </a:xfrm>
          <a:prstGeom prst="rect">
            <a:avLst/>
          </a:prstGeom>
          <a:solidFill>
            <a:schemeClr val="accent1">
              <a:alpha val="5000"/>
            </a:schemeClr>
          </a:solidFill>
          <a:ln w="6350">
            <a:gradFill>
              <a:gsLst>
                <a:gs pos="0">
                  <a:schemeClr val="accent1"/>
                </a:gs>
                <a:gs pos="100000">
                  <a:schemeClr val="accent1">
                    <a:alpha val="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4" name="矩形 13"/>
          <p:cNvSpPr/>
          <p:nvPr>
            <p:custDataLst>
              <p:tags r:id="rId3"/>
            </p:custDataLst>
          </p:nvPr>
        </p:nvSpPr>
        <p:spPr>
          <a:xfrm>
            <a:off x="904240" y="3004185"/>
            <a:ext cx="4605655" cy="2834640"/>
          </a:xfrm>
          <a:prstGeom prst="rect">
            <a:avLst/>
          </a:prstGeom>
          <a:noFill/>
        </p:spPr>
        <p:txBody>
          <a:bodyPr wrap="square" lIns="0" tIns="0" rIns="0" bIns="0" rtlCol="0" anchor="t">
            <a:normAutofit/>
          </a:bodyPr>
          <a:lstStyle/>
          <a:p>
            <a:pPr indent="0" algn="just" fontAlgn="auto">
              <a:lnSpc>
                <a:spcPct val="150000"/>
              </a:lnSpc>
              <a:spcBef>
                <a:spcPct val="0"/>
              </a:spcBef>
              <a:spcAft>
                <a:spcPct val="0"/>
              </a:spcAft>
            </a:pPr>
            <a:r>
              <a:rPr lang="en-US" altLang="zh-CN" sz="2000" dirty="0">
                <a:ln>
                  <a:noFill/>
                  <a:prstDash val="sysDot"/>
                </a:ln>
                <a:solidFill>
                  <a:schemeClr val="tx1">
                    <a:lumMod val="85000"/>
                    <a:lumOff val="15000"/>
                  </a:schemeClr>
                </a:solidFill>
                <a:latin typeface="Times New Roman" panose="02020603050405020304" charset="0"/>
                <a:cs typeface="Times New Roman" panose="02020603050405020304" charset="0"/>
              </a:rPr>
              <a:t>The number of posts has surged since 2021, particularly in 2023 and 2024. This suggests an increasing interest in insurance discussions, possibly driven by regulatory changes, market shifts, or consumer concerns.</a:t>
            </a:r>
            <a:endParaRPr lang="en-US" altLang="zh-CN" sz="2000" dirty="0">
              <a:ln>
                <a:noFill/>
                <a:prstDash val="sysDot"/>
              </a:ln>
              <a:solidFill>
                <a:schemeClr val="tx1">
                  <a:lumMod val="85000"/>
                  <a:lumOff val="15000"/>
                </a:schemeClr>
              </a:solidFill>
              <a:latin typeface="Times New Roman" panose="02020603050405020304" charset="0"/>
              <a:cs typeface="Times New Roman" panose="02020603050405020304" charset="0"/>
            </a:endParaRPr>
          </a:p>
        </p:txBody>
      </p:sp>
      <p:sp>
        <p:nvSpPr>
          <p:cNvPr id="15" name="矩形 14"/>
          <p:cNvSpPr/>
          <p:nvPr>
            <p:custDataLst>
              <p:tags r:id="rId4"/>
            </p:custDataLst>
          </p:nvPr>
        </p:nvSpPr>
        <p:spPr>
          <a:xfrm>
            <a:off x="902653" y="2055495"/>
            <a:ext cx="4608830" cy="443230"/>
          </a:xfrm>
          <a:prstGeom prst="rect">
            <a:avLst/>
          </a:prstGeom>
          <a:noFill/>
        </p:spPr>
        <p:txBody>
          <a:bodyPr wrap="square" lIns="0" tIns="0" rIns="0" bIns="0" rtlCol="0" anchor="b" anchorCtr="0">
            <a:noAutofit/>
          </a:bodyPr>
          <a:lstStyle/>
          <a:p>
            <a:pPr>
              <a:spcBef>
                <a:spcPct val="0"/>
              </a:spcBef>
              <a:spcAft>
                <a:spcPct val="0"/>
              </a:spcAft>
            </a:pPr>
            <a:r>
              <a:rPr lang="en-US" altLang="zh-CN" sz="2400" b="1" dirty="0">
                <a:solidFill>
                  <a:schemeClr val="accent1"/>
                </a:solidFill>
                <a:latin typeface="Times New Roman" panose="02020603050405020304" charset="0"/>
                <a:cs typeface="Times New Roman" panose="02020603050405020304" charset="0"/>
              </a:rPr>
              <a:t>Temporal Trends</a:t>
            </a:r>
            <a:endParaRPr lang="en-US" altLang="zh-CN" sz="2400" b="1" dirty="0">
              <a:solidFill>
                <a:schemeClr val="accent1"/>
              </a:solidFill>
              <a:latin typeface="Times New Roman" panose="02020603050405020304" charset="0"/>
              <a:cs typeface="Times New Roman" panose="02020603050405020304" charset="0"/>
            </a:endParaRPr>
          </a:p>
        </p:txBody>
      </p:sp>
      <p:sp>
        <p:nvSpPr>
          <p:cNvPr id="16" name="等腰三角形 15"/>
          <p:cNvSpPr/>
          <p:nvPr>
            <p:custDataLst>
              <p:tags r:id="rId5"/>
            </p:custDataLst>
          </p:nvPr>
        </p:nvSpPr>
        <p:spPr>
          <a:xfrm rot="10800000" flipH="1">
            <a:off x="607695" y="168021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17" name="直接连接符 16"/>
          <p:cNvCxnSpPr/>
          <p:nvPr>
            <p:custDataLst>
              <p:tags r:id="rId6"/>
            </p:custDataLst>
          </p:nvPr>
        </p:nvCxnSpPr>
        <p:spPr>
          <a:xfrm>
            <a:off x="609600" y="195262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18" name="等腰三角形 17"/>
          <p:cNvSpPr/>
          <p:nvPr>
            <p:custDataLst>
              <p:tags r:id="rId7"/>
            </p:custDataLst>
          </p:nvPr>
        </p:nvSpPr>
        <p:spPr>
          <a:xfrm rot="10800000">
            <a:off x="5605145" y="168021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19" name="直接连接符 18"/>
          <p:cNvCxnSpPr/>
          <p:nvPr>
            <p:custDataLst>
              <p:tags r:id="rId8"/>
            </p:custDataLst>
          </p:nvPr>
        </p:nvCxnSpPr>
        <p:spPr>
          <a:xfrm flipH="1">
            <a:off x="5804535" y="195262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0" name="等腰三角形 19"/>
          <p:cNvSpPr/>
          <p:nvPr>
            <p:custDataLst>
              <p:tags r:id="rId9"/>
            </p:custDataLst>
          </p:nvPr>
        </p:nvSpPr>
        <p:spPr>
          <a:xfrm rot="10800000" flipH="1" flipV="1">
            <a:off x="619125" y="607568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21" name="直接连接符 20"/>
          <p:cNvCxnSpPr/>
          <p:nvPr>
            <p:custDataLst>
              <p:tags r:id="rId10"/>
            </p:custDataLst>
          </p:nvPr>
        </p:nvCxnSpPr>
        <p:spPr>
          <a:xfrm flipV="1">
            <a:off x="609600" y="565213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2" name="等腰三角形 21"/>
          <p:cNvSpPr/>
          <p:nvPr>
            <p:custDataLst>
              <p:tags r:id="rId11"/>
            </p:custDataLst>
          </p:nvPr>
        </p:nvSpPr>
        <p:spPr>
          <a:xfrm rot="10800000" flipV="1">
            <a:off x="5605145" y="6075680"/>
            <a:ext cx="199390" cy="179070"/>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23" name="直接连接符 22"/>
          <p:cNvCxnSpPr/>
          <p:nvPr>
            <p:custDataLst>
              <p:tags r:id="rId12"/>
            </p:custDataLst>
          </p:nvPr>
        </p:nvCxnSpPr>
        <p:spPr>
          <a:xfrm flipH="1" flipV="1">
            <a:off x="5804535" y="5652135"/>
            <a:ext cx="0" cy="134620"/>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21"/>
          <p:cNvSpPr/>
          <p:nvPr>
            <p:custDataLst>
              <p:tags r:id="rId13"/>
            </p:custDataLst>
          </p:nvPr>
        </p:nvSpPr>
        <p:spPr>
          <a:xfrm flipV="1">
            <a:off x="601345" y="2696210"/>
            <a:ext cx="4671060" cy="234950"/>
          </a:xfrm>
          <a:custGeom>
            <a:avLst/>
            <a:gdLst>
              <a:gd name="connsiteX0" fmla="*/ 0 w 7356"/>
              <a:gd name="connsiteY0" fmla="*/ 0 h 370"/>
              <a:gd name="connsiteX1" fmla="*/ 416 w 7356"/>
              <a:gd name="connsiteY1" fmla="*/ 362 h 370"/>
              <a:gd name="connsiteX2" fmla="*/ 7356 w 7356"/>
              <a:gd name="connsiteY2" fmla="*/ 370 h 370"/>
            </a:gdLst>
            <a:ahLst/>
            <a:cxnLst>
              <a:cxn ang="0">
                <a:pos x="connsiteX0" y="connsiteY0"/>
              </a:cxn>
              <a:cxn ang="0">
                <a:pos x="connsiteX1" y="connsiteY1"/>
              </a:cxn>
              <a:cxn ang="0">
                <a:pos x="connsiteX2" y="connsiteY2"/>
              </a:cxn>
            </a:cxnLst>
            <a:rect l="l" t="t" r="r" b="b"/>
            <a:pathLst>
              <a:path w="7356" h="370">
                <a:moveTo>
                  <a:pt x="0" y="0"/>
                </a:moveTo>
                <a:lnTo>
                  <a:pt x="416" y="362"/>
                </a:lnTo>
                <a:lnTo>
                  <a:pt x="7356" y="370"/>
                </a:lnTo>
              </a:path>
            </a:pathLst>
          </a:custGeom>
          <a:noFill/>
          <a:ln>
            <a:gradFill>
              <a:gsLst>
                <a:gs pos="0">
                  <a:schemeClr val="accent1">
                    <a:alpha val="5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custDataLst>
              <p:tags r:id="rId14"/>
            </p:custDataLst>
          </p:nvPr>
        </p:nvSpPr>
        <p:spPr>
          <a:xfrm flipH="1">
            <a:off x="5387975" y="2678430"/>
            <a:ext cx="60960" cy="4572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custDataLst>
              <p:tags r:id="rId15"/>
            </p:custDataLst>
          </p:nvPr>
        </p:nvSpPr>
        <p:spPr>
          <a:xfrm flipH="1">
            <a:off x="5448935" y="2678430"/>
            <a:ext cx="60960" cy="45720"/>
          </a:xfrm>
          <a:prstGeom prst="parallelogram">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11" descr="IMG_256"/>
          <p:cNvPicPr>
            <a:picLocks noChangeAspect="1"/>
          </p:cNvPicPr>
          <p:nvPr/>
        </p:nvPicPr>
        <p:blipFill>
          <a:blip r:embed="rId16"/>
          <a:stretch>
            <a:fillRect/>
          </a:stretch>
        </p:blipFill>
        <p:spPr>
          <a:xfrm>
            <a:off x="5937885" y="2170430"/>
            <a:ext cx="5662930" cy="3105785"/>
          </a:xfrm>
          <a:prstGeom prst="rect">
            <a:avLst/>
          </a:prstGeom>
          <a:noFill/>
          <a:ln w="9525">
            <a:noFill/>
          </a:ln>
        </p:spPr>
      </p:pic>
    </p:spTree>
    <p:custDataLst>
      <p:tags r:id="rId1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rPr lang="en-US" altLang="zh-CN">
                <a:latin typeface="Times New Roman" panose="02020603050405020304" charset="0"/>
                <a:cs typeface="Times New Roman" panose="02020603050405020304" charset="0"/>
                <a:sym typeface="+mn-ea"/>
              </a:rPr>
              <a:t>LDA Topic Modeling</a:t>
            </a:r>
            <a:endParaRPr lang="zh-CN" altLang="en-US"/>
          </a:p>
        </p:txBody>
      </p:sp>
      <p:sp>
        <p:nvSpPr>
          <p:cNvPr id="5" name="文本占位符 4"/>
          <p:cNvSpPr>
            <a:spLocks noGrp="1"/>
          </p:cNvSpPr>
          <p:nvPr>
            <p:ph type="body" idx="7"/>
            <p:custDataLst>
              <p:tags r:id="rId2"/>
            </p:custDataLst>
          </p:nvPr>
        </p:nvSpPr>
        <p:spPr/>
        <p:txBody>
          <a:bodyPr/>
          <a:lstStyle/>
          <a:p>
            <a:r>
              <a:rPr lang="zh-CN" altLang="en-US">
                <a:latin typeface="Times New Roman" panose="02020603050405020304" charset="0"/>
                <a:cs typeface="Times New Roman" panose="02020603050405020304" charset="0"/>
              </a:rPr>
              <a:t>PART 04</a:t>
            </a:r>
            <a:endParaRPr lang="zh-CN" altLang="en-US">
              <a:latin typeface="Times New Roman" panose="02020603050405020304" charset="0"/>
              <a:cs typeface="Times New Roman" panose="02020603050405020304" charset="0"/>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708660" y="1486535"/>
            <a:ext cx="10984865" cy="4846955"/>
          </a:xfrm>
          <a:prstGeom prst="rect">
            <a:avLst/>
          </a:prstGeom>
          <a:gradFill flip="none" rotWithShape="1">
            <a:gsLst>
              <a:gs pos="52000">
                <a:schemeClr val="accent1">
                  <a:alpha val="0"/>
                </a:schemeClr>
              </a:gs>
              <a:gs pos="0">
                <a:schemeClr val="accent1">
                  <a:alpha val="15000"/>
                </a:schemeClr>
              </a:gs>
              <a:gs pos="100000">
                <a:schemeClr val="accent1">
                  <a:alpha val="10000"/>
                </a:schemeClr>
              </a:gs>
            </a:gsLst>
            <a:lin ang="2700000" scaled="0"/>
          </a:gradFill>
          <a:ln w="6350">
            <a:gradFill>
              <a:gsLst>
                <a:gs pos="24000">
                  <a:schemeClr val="accent1">
                    <a:alpha val="0"/>
                  </a:schemeClr>
                </a:gs>
                <a:gs pos="100000">
                  <a:schemeClr val="accent1">
                    <a:alpha val="7000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3" name="任意多边形 2"/>
          <p:cNvSpPr/>
          <p:nvPr>
            <p:custDataLst>
              <p:tags r:id="rId2"/>
            </p:custDataLst>
          </p:nvPr>
        </p:nvSpPr>
        <p:spPr>
          <a:xfrm>
            <a:off x="11121390" y="1487805"/>
            <a:ext cx="374650" cy="374015"/>
          </a:xfrm>
          <a:custGeom>
            <a:avLst/>
            <a:gdLst>
              <a:gd name="connsiteX0" fmla="*/ 0 w 616689"/>
              <a:gd name="connsiteY0" fmla="*/ 0 h 482009"/>
              <a:gd name="connsiteX1" fmla="*/ 609600 w 616689"/>
              <a:gd name="connsiteY1" fmla="*/ 0 h 482009"/>
              <a:gd name="connsiteX2" fmla="*/ 609600 w 616689"/>
              <a:gd name="connsiteY2" fmla="*/ 482009 h 482009"/>
              <a:gd name="connsiteX3" fmla="*/ 616689 w 616689"/>
              <a:gd name="connsiteY3" fmla="*/ 482009 h 482009"/>
            </a:gdLst>
            <a:ahLst/>
            <a:cxnLst>
              <a:cxn ang="0">
                <a:pos x="connsiteX0" y="connsiteY0"/>
              </a:cxn>
              <a:cxn ang="0">
                <a:pos x="connsiteX1" y="connsiteY1"/>
              </a:cxn>
              <a:cxn ang="0">
                <a:pos x="connsiteX2" y="connsiteY2"/>
              </a:cxn>
              <a:cxn ang="0">
                <a:pos x="connsiteX3" y="connsiteY3"/>
              </a:cxn>
            </a:cxnLst>
            <a:rect l="l" t="t" r="r" b="b"/>
            <a:pathLst>
              <a:path w="616689" h="482009">
                <a:moveTo>
                  <a:pt x="0" y="0"/>
                </a:moveTo>
                <a:lnTo>
                  <a:pt x="609600" y="0"/>
                </a:lnTo>
                <a:lnTo>
                  <a:pt x="609600" y="482009"/>
                </a:lnTo>
                <a:lnTo>
                  <a:pt x="616689" y="482009"/>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48"/>
          <p:cNvSpPr/>
          <p:nvPr>
            <p:custDataLst>
              <p:tags r:id="rId3"/>
            </p:custDataLst>
          </p:nvPr>
        </p:nvSpPr>
        <p:spPr>
          <a:xfrm flipH="1" flipV="1">
            <a:off x="10689590" y="5914390"/>
            <a:ext cx="801370" cy="418465"/>
          </a:xfrm>
          <a:custGeom>
            <a:avLst/>
            <a:gdLst>
              <a:gd name="connsiteX0" fmla="*/ 1360968 w 1360968"/>
              <a:gd name="connsiteY0" fmla="*/ 0 h 457200"/>
              <a:gd name="connsiteX1" fmla="*/ 0 w 1360968"/>
              <a:gd name="connsiteY1" fmla="*/ 0 h 457200"/>
              <a:gd name="connsiteX2" fmla="*/ 0 w 1360968"/>
              <a:gd name="connsiteY2" fmla="*/ 457200 h 457200"/>
            </a:gdLst>
            <a:ahLst/>
            <a:cxnLst>
              <a:cxn ang="0">
                <a:pos x="connsiteX0" y="connsiteY0"/>
              </a:cxn>
              <a:cxn ang="0">
                <a:pos x="connsiteX1" y="connsiteY1"/>
              </a:cxn>
              <a:cxn ang="0">
                <a:pos x="connsiteX2" y="connsiteY2"/>
              </a:cxn>
            </a:cxnLst>
            <a:rect l="l" t="t" r="r" b="b"/>
            <a:pathLst>
              <a:path w="1360968" h="457200">
                <a:moveTo>
                  <a:pt x="1360968" y="0"/>
                </a:moveTo>
                <a:lnTo>
                  <a:pt x="0" y="0"/>
                </a:lnTo>
                <a:lnTo>
                  <a:pt x="0" y="45720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9" name="等腰三角形 8"/>
          <p:cNvSpPr/>
          <p:nvPr>
            <p:custDataLst>
              <p:tags r:id="rId4"/>
            </p:custDataLst>
          </p:nvPr>
        </p:nvSpPr>
        <p:spPr>
          <a:xfrm rot="10800000" flipV="1">
            <a:off x="11303635" y="6215380"/>
            <a:ext cx="187325" cy="11747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22" name="直接连接符 21"/>
          <p:cNvCxnSpPr/>
          <p:nvPr>
            <p:custDataLst>
              <p:tags r:id="rId5"/>
            </p:custDataLst>
          </p:nvPr>
        </p:nvCxnSpPr>
        <p:spPr>
          <a:xfrm flipH="1" flipV="1">
            <a:off x="11459845" y="5957570"/>
            <a:ext cx="0" cy="1244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任意多边形: 形状 73"/>
          <p:cNvSpPr/>
          <p:nvPr>
            <p:custDataLst>
              <p:tags r:id="rId6"/>
            </p:custDataLst>
          </p:nvPr>
        </p:nvSpPr>
        <p:spPr>
          <a:xfrm flipH="1" flipV="1">
            <a:off x="10883265" y="6330950"/>
            <a:ext cx="286385" cy="4064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black"/>
              </a:solidFill>
              <a:latin typeface="汉仪文黑-55简" panose="00020600040101010101" charset="-122"/>
              <a:ea typeface="汉仪文黑-55简" panose="00020600040101010101" charset="-122"/>
            </a:endParaRPr>
          </a:p>
        </p:txBody>
      </p:sp>
      <p:sp>
        <p:nvSpPr>
          <p:cNvPr id="5" name="任意多边形 48"/>
          <p:cNvSpPr/>
          <p:nvPr>
            <p:custDataLst>
              <p:tags r:id="rId7"/>
            </p:custDataLst>
          </p:nvPr>
        </p:nvSpPr>
        <p:spPr>
          <a:xfrm>
            <a:off x="696595" y="1486535"/>
            <a:ext cx="801370" cy="418465"/>
          </a:xfrm>
          <a:custGeom>
            <a:avLst/>
            <a:gdLst>
              <a:gd name="connsiteX0" fmla="*/ 1360968 w 1360968"/>
              <a:gd name="connsiteY0" fmla="*/ 0 h 457200"/>
              <a:gd name="connsiteX1" fmla="*/ 0 w 1360968"/>
              <a:gd name="connsiteY1" fmla="*/ 0 h 457200"/>
              <a:gd name="connsiteX2" fmla="*/ 0 w 1360968"/>
              <a:gd name="connsiteY2" fmla="*/ 457200 h 457200"/>
            </a:gdLst>
            <a:ahLst/>
            <a:cxnLst>
              <a:cxn ang="0">
                <a:pos x="connsiteX0" y="connsiteY0"/>
              </a:cxn>
              <a:cxn ang="0">
                <a:pos x="connsiteX1" y="connsiteY1"/>
              </a:cxn>
              <a:cxn ang="0">
                <a:pos x="connsiteX2" y="connsiteY2"/>
              </a:cxn>
            </a:cxnLst>
            <a:rect l="l" t="t" r="r" b="b"/>
            <a:pathLst>
              <a:path w="1360968" h="457200">
                <a:moveTo>
                  <a:pt x="1360968" y="0"/>
                </a:moveTo>
                <a:lnTo>
                  <a:pt x="0" y="0"/>
                </a:lnTo>
                <a:lnTo>
                  <a:pt x="0" y="45720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2" name="等腰三角形 11"/>
          <p:cNvSpPr/>
          <p:nvPr>
            <p:custDataLst>
              <p:tags r:id="rId8"/>
            </p:custDataLst>
          </p:nvPr>
        </p:nvSpPr>
        <p:spPr>
          <a:xfrm rot="10800000" flipH="1">
            <a:off x="696595" y="1486535"/>
            <a:ext cx="187325" cy="11747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14" name="直接连接符 13"/>
          <p:cNvCxnSpPr/>
          <p:nvPr>
            <p:custDataLst>
              <p:tags r:id="rId9"/>
            </p:custDataLst>
          </p:nvPr>
        </p:nvCxnSpPr>
        <p:spPr>
          <a:xfrm>
            <a:off x="727710" y="1737360"/>
            <a:ext cx="0" cy="12446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任意多边形: 形状 73"/>
          <p:cNvSpPr/>
          <p:nvPr>
            <p:custDataLst>
              <p:tags r:id="rId10"/>
            </p:custDataLst>
          </p:nvPr>
        </p:nvSpPr>
        <p:spPr>
          <a:xfrm>
            <a:off x="1017270" y="1445895"/>
            <a:ext cx="286385" cy="4064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black"/>
              </a:solidFill>
              <a:latin typeface="汉仪文黑-55简" panose="00020600040101010101" charset="-122"/>
              <a:ea typeface="汉仪文黑-55简" panose="00020600040101010101" charset="-122"/>
            </a:endParaRPr>
          </a:p>
        </p:txBody>
      </p:sp>
      <p:sp>
        <p:nvSpPr>
          <p:cNvPr id="16" name="任意多边形 2"/>
          <p:cNvSpPr/>
          <p:nvPr>
            <p:custDataLst>
              <p:tags r:id="rId11"/>
            </p:custDataLst>
          </p:nvPr>
        </p:nvSpPr>
        <p:spPr>
          <a:xfrm flipH="1" flipV="1">
            <a:off x="696595" y="5957570"/>
            <a:ext cx="374650" cy="374015"/>
          </a:xfrm>
          <a:custGeom>
            <a:avLst/>
            <a:gdLst>
              <a:gd name="connsiteX0" fmla="*/ 0 w 616689"/>
              <a:gd name="connsiteY0" fmla="*/ 0 h 482009"/>
              <a:gd name="connsiteX1" fmla="*/ 609600 w 616689"/>
              <a:gd name="connsiteY1" fmla="*/ 0 h 482009"/>
              <a:gd name="connsiteX2" fmla="*/ 609600 w 616689"/>
              <a:gd name="connsiteY2" fmla="*/ 482009 h 482009"/>
              <a:gd name="connsiteX3" fmla="*/ 616689 w 616689"/>
              <a:gd name="connsiteY3" fmla="*/ 482009 h 482009"/>
            </a:gdLst>
            <a:ahLst/>
            <a:cxnLst>
              <a:cxn ang="0">
                <a:pos x="connsiteX0" y="connsiteY0"/>
              </a:cxn>
              <a:cxn ang="0">
                <a:pos x="connsiteX1" y="connsiteY1"/>
              </a:cxn>
              <a:cxn ang="0">
                <a:pos x="connsiteX2" y="connsiteY2"/>
              </a:cxn>
              <a:cxn ang="0">
                <a:pos x="connsiteX3" y="connsiteY3"/>
              </a:cxn>
            </a:cxnLst>
            <a:rect l="l" t="t" r="r" b="b"/>
            <a:pathLst>
              <a:path w="616689" h="482009">
                <a:moveTo>
                  <a:pt x="0" y="0"/>
                </a:moveTo>
                <a:lnTo>
                  <a:pt x="609600" y="0"/>
                </a:lnTo>
                <a:lnTo>
                  <a:pt x="609600" y="482009"/>
                </a:lnTo>
                <a:lnTo>
                  <a:pt x="616689" y="482009"/>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6"/>
          <p:cNvSpPr>
            <a:spLocks noGrp="1"/>
          </p:cNvSpPr>
          <p:nvPr>
            <p:ph type="title"/>
            <p:custDataLst>
              <p:tags r:id="rId12"/>
            </p:custDataLst>
          </p:nvPr>
        </p:nvSpPr>
        <p:spPr/>
        <p:txBody>
          <a:bodyPr/>
          <a:lstStyle/>
          <a:p>
            <a:r>
              <a:rPr lang="en-US" altLang="zh-CN">
                <a:latin typeface="Times New Roman" panose="02020603050405020304" charset="0"/>
                <a:cs typeface="Times New Roman" panose="02020603050405020304" charset="0"/>
                <a:sym typeface="+mn-ea"/>
              </a:rPr>
              <a:t>Methodology </a:t>
            </a:r>
            <a:endParaRPr lang="zh-CN" altLang="en-US"/>
          </a:p>
        </p:txBody>
      </p:sp>
      <p:sp>
        <p:nvSpPr>
          <p:cNvPr id="42" name="任意多边形: 形状 43"/>
          <p:cNvSpPr/>
          <p:nvPr>
            <p:custDataLst>
              <p:tags r:id="rId13"/>
            </p:custDataLst>
          </p:nvPr>
        </p:nvSpPr>
        <p:spPr>
          <a:xfrm>
            <a:off x="9476740" y="2028825"/>
            <a:ext cx="853440" cy="852170"/>
          </a:xfrm>
          <a:custGeom>
            <a:avLst/>
            <a:gdLst>
              <a:gd name="connsiteX0" fmla="*/ 162422 w 973178"/>
              <a:gd name="connsiteY0" fmla="*/ 0 h 973178"/>
              <a:gd name="connsiteX1" fmla="*/ 973178 w 973178"/>
              <a:gd name="connsiteY1" fmla="*/ 0 h 973178"/>
              <a:gd name="connsiteX2" fmla="*/ 973178 w 973178"/>
              <a:gd name="connsiteY2" fmla="*/ 812655 h 973178"/>
              <a:gd name="connsiteX3" fmla="*/ 812655 w 973178"/>
              <a:gd name="connsiteY3" fmla="*/ 973178 h 973178"/>
              <a:gd name="connsiteX4" fmla="*/ 113981 w 973178"/>
              <a:gd name="connsiteY4" fmla="*/ 973178 h 973178"/>
              <a:gd name="connsiteX5" fmla="*/ 113981 w 973178"/>
              <a:gd name="connsiteY5" fmla="*/ 569595 h 973178"/>
              <a:gd name="connsiteX6" fmla="*/ 0 w 973178"/>
              <a:gd name="connsiteY6" fmla="*/ 569595 h 973178"/>
              <a:gd name="connsiteX7" fmla="*/ 0 w 973178"/>
              <a:gd name="connsiteY7" fmla="*/ 162422 h 973178"/>
              <a:gd name="connsiteX0-1" fmla="*/ 162422 w 973178"/>
              <a:gd name="connsiteY0-2" fmla="*/ 0 h 973178"/>
              <a:gd name="connsiteX1-3" fmla="*/ 973178 w 973178"/>
              <a:gd name="connsiteY1-4" fmla="*/ 0 h 973178"/>
              <a:gd name="connsiteX2-5" fmla="*/ 973178 w 973178"/>
              <a:gd name="connsiteY2-6" fmla="*/ 812655 h 973178"/>
              <a:gd name="connsiteX3-7" fmla="*/ 812655 w 973178"/>
              <a:gd name="connsiteY3-8" fmla="*/ 973178 h 973178"/>
              <a:gd name="connsiteX4-9" fmla="*/ 113981 w 973178"/>
              <a:gd name="connsiteY4-10" fmla="*/ 973178 h 973178"/>
              <a:gd name="connsiteX5-11" fmla="*/ 113981 w 973178"/>
              <a:gd name="connsiteY5-12" fmla="*/ 569595 h 973178"/>
              <a:gd name="connsiteX6-13" fmla="*/ 0 w 973178"/>
              <a:gd name="connsiteY6-14" fmla="*/ 494617 h 973178"/>
              <a:gd name="connsiteX7-15" fmla="*/ 0 w 973178"/>
              <a:gd name="connsiteY7-16" fmla="*/ 162422 h 973178"/>
              <a:gd name="connsiteX8" fmla="*/ 162422 w 973178"/>
              <a:gd name="connsiteY8" fmla="*/ 0 h 9731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973178" h="973178">
                <a:moveTo>
                  <a:pt x="162422" y="0"/>
                </a:moveTo>
                <a:lnTo>
                  <a:pt x="973178" y="0"/>
                </a:lnTo>
                <a:lnTo>
                  <a:pt x="973178" y="812655"/>
                </a:lnTo>
                <a:lnTo>
                  <a:pt x="812655" y="973178"/>
                </a:lnTo>
                <a:lnTo>
                  <a:pt x="113981" y="973178"/>
                </a:lnTo>
                <a:lnTo>
                  <a:pt x="113981" y="569595"/>
                </a:lnTo>
                <a:lnTo>
                  <a:pt x="0" y="494617"/>
                </a:lnTo>
                <a:lnTo>
                  <a:pt x="0" y="162422"/>
                </a:lnTo>
                <a:lnTo>
                  <a:pt x="162422" y="0"/>
                </a:lnTo>
                <a:close/>
              </a:path>
            </a:pathLst>
          </a:custGeom>
          <a:gradFill>
            <a:gsLst>
              <a:gs pos="0">
                <a:schemeClr val="accent1">
                  <a:alpha val="0"/>
                </a:schemeClr>
              </a:gs>
              <a:gs pos="100000">
                <a:schemeClr val="accent1">
                  <a:alpha val="30000"/>
                </a:schemeClr>
              </a:gs>
            </a:gsLst>
            <a:lin ang="16200000" scaled="0"/>
          </a:gradFill>
          <a:ln w="6350">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400">
              <a:solidFill>
                <a:schemeClr val="tx1">
                  <a:lumMod val="85000"/>
                  <a:lumOff val="15000"/>
                  <a:alpha val="95000"/>
                </a:schemeClr>
              </a:solidFill>
              <a:latin typeface="汉仪铸字超然体W" panose="00020600040101010101" charset="-122"/>
              <a:ea typeface="汉仪铸字超然体W" panose="00020600040101010101" charset="-122"/>
              <a:cs typeface="MiSans Normal" panose="00000500000000000000" charset="-122"/>
              <a:sym typeface="MiSans Normal" panose="00000500000000000000" charset="-122"/>
            </a:endParaRPr>
          </a:p>
        </p:txBody>
      </p:sp>
      <p:sp>
        <p:nvSpPr>
          <p:cNvPr id="43" name="等腰三角形 42"/>
          <p:cNvSpPr/>
          <p:nvPr>
            <p:custDataLst>
              <p:tags r:id="rId14"/>
            </p:custDataLst>
          </p:nvPr>
        </p:nvSpPr>
        <p:spPr>
          <a:xfrm rot="16200000">
            <a:off x="10217785" y="2075180"/>
            <a:ext cx="65405" cy="65405"/>
          </a:xfrm>
          <a:prstGeom prst="triangle">
            <a:avLst>
              <a:gd name="adj" fmla="val 10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任意多边形: 形状 40"/>
          <p:cNvSpPr/>
          <p:nvPr>
            <p:custDataLst>
              <p:tags r:id="rId15"/>
            </p:custDataLst>
          </p:nvPr>
        </p:nvSpPr>
        <p:spPr>
          <a:xfrm>
            <a:off x="9464675" y="2519045"/>
            <a:ext cx="81915" cy="374650"/>
          </a:xfrm>
          <a:custGeom>
            <a:avLst/>
            <a:gdLst>
              <a:gd name="connsiteX0" fmla="*/ 13335 w 146685"/>
              <a:gd name="connsiteY0" fmla="*/ 0 h 198120"/>
              <a:gd name="connsiteX1" fmla="*/ 144780 w 146685"/>
              <a:gd name="connsiteY1" fmla="*/ 85725 h 198120"/>
              <a:gd name="connsiteX2" fmla="*/ 146685 w 146685"/>
              <a:gd name="connsiteY2" fmla="*/ 198120 h 198120"/>
              <a:gd name="connsiteX3" fmla="*/ 0 w 146685"/>
              <a:gd name="connsiteY3" fmla="*/ 89535 h 198120"/>
              <a:gd name="connsiteX4" fmla="*/ 13335 w 146685"/>
              <a:gd name="connsiteY4" fmla="*/ 0 h 198120"/>
              <a:gd name="connsiteX0-1" fmla="*/ 13335 w 144780"/>
              <a:gd name="connsiteY0-2" fmla="*/ 0 h 203835"/>
              <a:gd name="connsiteX1-3" fmla="*/ 144780 w 144780"/>
              <a:gd name="connsiteY1-4" fmla="*/ 85725 h 203835"/>
              <a:gd name="connsiteX2-5" fmla="*/ 137160 w 144780"/>
              <a:gd name="connsiteY2-6" fmla="*/ 203835 h 203835"/>
              <a:gd name="connsiteX3-7" fmla="*/ 0 w 144780"/>
              <a:gd name="connsiteY3-8" fmla="*/ 89535 h 203835"/>
              <a:gd name="connsiteX4-9" fmla="*/ 13335 w 144780"/>
              <a:gd name="connsiteY4-10" fmla="*/ 0 h 203835"/>
              <a:gd name="connsiteX0-11" fmla="*/ 13335 w 144780"/>
              <a:gd name="connsiteY0-12" fmla="*/ 0 h 203835"/>
              <a:gd name="connsiteX1-13" fmla="*/ 144780 w 144780"/>
              <a:gd name="connsiteY1-14" fmla="*/ 85725 h 203835"/>
              <a:gd name="connsiteX2-15" fmla="*/ 144780 w 144780"/>
              <a:gd name="connsiteY2-16" fmla="*/ 203835 h 203835"/>
              <a:gd name="connsiteX3-17" fmla="*/ 0 w 144780"/>
              <a:gd name="connsiteY3-18" fmla="*/ 89535 h 203835"/>
              <a:gd name="connsiteX4-19" fmla="*/ 13335 w 144780"/>
              <a:gd name="connsiteY4-20" fmla="*/ 0 h 203835"/>
              <a:gd name="connsiteX0-21" fmla="*/ 1905 w 133350"/>
              <a:gd name="connsiteY0-22" fmla="*/ 0 h 203835"/>
              <a:gd name="connsiteX1-23" fmla="*/ 133350 w 133350"/>
              <a:gd name="connsiteY1-24" fmla="*/ 85725 h 203835"/>
              <a:gd name="connsiteX2-25" fmla="*/ 133350 w 133350"/>
              <a:gd name="connsiteY2-26" fmla="*/ 203835 h 203835"/>
              <a:gd name="connsiteX3-27" fmla="*/ 0 w 133350"/>
              <a:gd name="connsiteY3-28" fmla="*/ 118110 h 203835"/>
              <a:gd name="connsiteX4-29" fmla="*/ 1905 w 133350"/>
              <a:gd name="connsiteY4-30" fmla="*/ 0 h 2038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 h="632">
                <a:moveTo>
                  <a:pt x="2" y="0"/>
                </a:moveTo>
                <a:lnTo>
                  <a:pt x="138" y="89"/>
                </a:lnTo>
                <a:lnTo>
                  <a:pt x="138" y="211"/>
                </a:lnTo>
                <a:lnTo>
                  <a:pt x="0" y="122"/>
                </a:lnTo>
                <a:lnTo>
                  <a:pt x="2" y="0"/>
                </a:lnTo>
                <a:close/>
                <a:moveTo>
                  <a:pt x="2" y="208"/>
                </a:moveTo>
                <a:lnTo>
                  <a:pt x="138" y="297"/>
                </a:lnTo>
                <a:lnTo>
                  <a:pt x="138" y="419"/>
                </a:lnTo>
                <a:lnTo>
                  <a:pt x="0" y="330"/>
                </a:lnTo>
                <a:lnTo>
                  <a:pt x="2" y="208"/>
                </a:lnTo>
                <a:close/>
                <a:moveTo>
                  <a:pt x="2" y="421"/>
                </a:moveTo>
                <a:lnTo>
                  <a:pt x="138" y="510"/>
                </a:lnTo>
                <a:lnTo>
                  <a:pt x="138" y="632"/>
                </a:lnTo>
                <a:lnTo>
                  <a:pt x="0" y="543"/>
                </a:lnTo>
                <a:lnTo>
                  <a:pt x="2" y="421"/>
                </a:lnTo>
                <a:close/>
              </a:path>
            </a:pathLst>
          </a:custGeom>
          <a:gradFill>
            <a:gsLst>
              <a:gs pos="0">
                <a:schemeClr val="accent1">
                  <a:alpha val="0"/>
                </a:schemeClr>
              </a:gs>
              <a:gs pos="100000">
                <a:schemeClr val="accent1">
                  <a:alpha val="10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等线" panose="02010600030101010101" charset="-122"/>
              <a:ea typeface="等线" panose="02010600030101010101" charset="-122"/>
              <a:sym typeface="+mn-ea"/>
            </a:endParaRPr>
          </a:p>
        </p:txBody>
      </p:sp>
      <p:sp>
        <p:nvSpPr>
          <p:cNvPr id="37" name="任意多边形: 形状 43"/>
          <p:cNvSpPr/>
          <p:nvPr>
            <p:custDataLst>
              <p:tags r:id="rId16"/>
            </p:custDataLst>
          </p:nvPr>
        </p:nvSpPr>
        <p:spPr>
          <a:xfrm>
            <a:off x="5676265" y="2028825"/>
            <a:ext cx="853440" cy="852170"/>
          </a:xfrm>
          <a:custGeom>
            <a:avLst/>
            <a:gdLst>
              <a:gd name="connsiteX0" fmla="*/ 162422 w 973178"/>
              <a:gd name="connsiteY0" fmla="*/ 0 h 973178"/>
              <a:gd name="connsiteX1" fmla="*/ 973178 w 973178"/>
              <a:gd name="connsiteY1" fmla="*/ 0 h 973178"/>
              <a:gd name="connsiteX2" fmla="*/ 973178 w 973178"/>
              <a:gd name="connsiteY2" fmla="*/ 812655 h 973178"/>
              <a:gd name="connsiteX3" fmla="*/ 812655 w 973178"/>
              <a:gd name="connsiteY3" fmla="*/ 973178 h 973178"/>
              <a:gd name="connsiteX4" fmla="*/ 113981 w 973178"/>
              <a:gd name="connsiteY4" fmla="*/ 973178 h 973178"/>
              <a:gd name="connsiteX5" fmla="*/ 113981 w 973178"/>
              <a:gd name="connsiteY5" fmla="*/ 569595 h 973178"/>
              <a:gd name="connsiteX6" fmla="*/ 0 w 973178"/>
              <a:gd name="connsiteY6" fmla="*/ 569595 h 973178"/>
              <a:gd name="connsiteX7" fmla="*/ 0 w 973178"/>
              <a:gd name="connsiteY7" fmla="*/ 162422 h 973178"/>
              <a:gd name="connsiteX0-1" fmla="*/ 162422 w 973178"/>
              <a:gd name="connsiteY0-2" fmla="*/ 0 h 973178"/>
              <a:gd name="connsiteX1-3" fmla="*/ 973178 w 973178"/>
              <a:gd name="connsiteY1-4" fmla="*/ 0 h 973178"/>
              <a:gd name="connsiteX2-5" fmla="*/ 973178 w 973178"/>
              <a:gd name="connsiteY2-6" fmla="*/ 812655 h 973178"/>
              <a:gd name="connsiteX3-7" fmla="*/ 812655 w 973178"/>
              <a:gd name="connsiteY3-8" fmla="*/ 973178 h 973178"/>
              <a:gd name="connsiteX4-9" fmla="*/ 113981 w 973178"/>
              <a:gd name="connsiteY4-10" fmla="*/ 973178 h 973178"/>
              <a:gd name="connsiteX5-11" fmla="*/ 113981 w 973178"/>
              <a:gd name="connsiteY5-12" fmla="*/ 569595 h 973178"/>
              <a:gd name="connsiteX6-13" fmla="*/ 0 w 973178"/>
              <a:gd name="connsiteY6-14" fmla="*/ 494617 h 973178"/>
              <a:gd name="connsiteX7-15" fmla="*/ 0 w 973178"/>
              <a:gd name="connsiteY7-16" fmla="*/ 162422 h 973178"/>
              <a:gd name="connsiteX8" fmla="*/ 162422 w 973178"/>
              <a:gd name="connsiteY8" fmla="*/ 0 h 9731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973178" h="973178">
                <a:moveTo>
                  <a:pt x="162422" y="0"/>
                </a:moveTo>
                <a:lnTo>
                  <a:pt x="973178" y="0"/>
                </a:lnTo>
                <a:lnTo>
                  <a:pt x="973178" y="812655"/>
                </a:lnTo>
                <a:lnTo>
                  <a:pt x="812655" y="973178"/>
                </a:lnTo>
                <a:lnTo>
                  <a:pt x="113981" y="973178"/>
                </a:lnTo>
                <a:lnTo>
                  <a:pt x="113981" y="569595"/>
                </a:lnTo>
                <a:lnTo>
                  <a:pt x="0" y="494617"/>
                </a:lnTo>
                <a:lnTo>
                  <a:pt x="0" y="162422"/>
                </a:lnTo>
                <a:lnTo>
                  <a:pt x="162422" y="0"/>
                </a:lnTo>
                <a:close/>
              </a:path>
            </a:pathLst>
          </a:custGeom>
          <a:gradFill>
            <a:gsLst>
              <a:gs pos="0">
                <a:schemeClr val="accent1">
                  <a:alpha val="0"/>
                </a:schemeClr>
              </a:gs>
              <a:gs pos="100000">
                <a:schemeClr val="accent1">
                  <a:alpha val="30000"/>
                </a:schemeClr>
              </a:gs>
            </a:gsLst>
            <a:lin ang="16200000" scaled="0"/>
          </a:gradFill>
          <a:ln w="6350">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400">
              <a:solidFill>
                <a:schemeClr val="tx1">
                  <a:lumMod val="85000"/>
                  <a:lumOff val="15000"/>
                  <a:alpha val="95000"/>
                </a:schemeClr>
              </a:solidFill>
              <a:latin typeface="汉仪铸字超然体W" panose="00020600040101010101" charset="-122"/>
              <a:ea typeface="汉仪铸字超然体W" panose="00020600040101010101" charset="-122"/>
              <a:cs typeface="MiSans Normal" panose="00000500000000000000" charset="-122"/>
              <a:sym typeface="MiSans Normal" panose="00000500000000000000" charset="-122"/>
            </a:endParaRPr>
          </a:p>
        </p:txBody>
      </p:sp>
      <p:sp>
        <p:nvSpPr>
          <p:cNvPr id="38" name="等腰三角形 37"/>
          <p:cNvSpPr/>
          <p:nvPr>
            <p:custDataLst>
              <p:tags r:id="rId17"/>
            </p:custDataLst>
          </p:nvPr>
        </p:nvSpPr>
        <p:spPr>
          <a:xfrm rot="16200000">
            <a:off x="6417310" y="2075180"/>
            <a:ext cx="65405" cy="65405"/>
          </a:xfrm>
          <a:prstGeom prst="triangle">
            <a:avLst>
              <a:gd name="adj" fmla="val 10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 name="任意多边形: 形状 40"/>
          <p:cNvSpPr/>
          <p:nvPr>
            <p:custDataLst>
              <p:tags r:id="rId18"/>
            </p:custDataLst>
          </p:nvPr>
        </p:nvSpPr>
        <p:spPr>
          <a:xfrm>
            <a:off x="5664200" y="2519045"/>
            <a:ext cx="81915" cy="374650"/>
          </a:xfrm>
          <a:custGeom>
            <a:avLst/>
            <a:gdLst>
              <a:gd name="connsiteX0" fmla="*/ 13335 w 146685"/>
              <a:gd name="connsiteY0" fmla="*/ 0 h 198120"/>
              <a:gd name="connsiteX1" fmla="*/ 144780 w 146685"/>
              <a:gd name="connsiteY1" fmla="*/ 85725 h 198120"/>
              <a:gd name="connsiteX2" fmla="*/ 146685 w 146685"/>
              <a:gd name="connsiteY2" fmla="*/ 198120 h 198120"/>
              <a:gd name="connsiteX3" fmla="*/ 0 w 146685"/>
              <a:gd name="connsiteY3" fmla="*/ 89535 h 198120"/>
              <a:gd name="connsiteX4" fmla="*/ 13335 w 146685"/>
              <a:gd name="connsiteY4" fmla="*/ 0 h 198120"/>
              <a:gd name="connsiteX0-1" fmla="*/ 13335 w 144780"/>
              <a:gd name="connsiteY0-2" fmla="*/ 0 h 203835"/>
              <a:gd name="connsiteX1-3" fmla="*/ 144780 w 144780"/>
              <a:gd name="connsiteY1-4" fmla="*/ 85725 h 203835"/>
              <a:gd name="connsiteX2-5" fmla="*/ 137160 w 144780"/>
              <a:gd name="connsiteY2-6" fmla="*/ 203835 h 203835"/>
              <a:gd name="connsiteX3-7" fmla="*/ 0 w 144780"/>
              <a:gd name="connsiteY3-8" fmla="*/ 89535 h 203835"/>
              <a:gd name="connsiteX4-9" fmla="*/ 13335 w 144780"/>
              <a:gd name="connsiteY4-10" fmla="*/ 0 h 203835"/>
              <a:gd name="connsiteX0-11" fmla="*/ 13335 w 144780"/>
              <a:gd name="connsiteY0-12" fmla="*/ 0 h 203835"/>
              <a:gd name="connsiteX1-13" fmla="*/ 144780 w 144780"/>
              <a:gd name="connsiteY1-14" fmla="*/ 85725 h 203835"/>
              <a:gd name="connsiteX2-15" fmla="*/ 144780 w 144780"/>
              <a:gd name="connsiteY2-16" fmla="*/ 203835 h 203835"/>
              <a:gd name="connsiteX3-17" fmla="*/ 0 w 144780"/>
              <a:gd name="connsiteY3-18" fmla="*/ 89535 h 203835"/>
              <a:gd name="connsiteX4-19" fmla="*/ 13335 w 144780"/>
              <a:gd name="connsiteY4-20" fmla="*/ 0 h 203835"/>
              <a:gd name="connsiteX0-21" fmla="*/ 1905 w 133350"/>
              <a:gd name="connsiteY0-22" fmla="*/ 0 h 203835"/>
              <a:gd name="connsiteX1-23" fmla="*/ 133350 w 133350"/>
              <a:gd name="connsiteY1-24" fmla="*/ 85725 h 203835"/>
              <a:gd name="connsiteX2-25" fmla="*/ 133350 w 133350"/>
              <a:gd name="connsiteY2-26" fmla="*/ 203835 h 203835"/>
              <a:gd name="connsiteX3-27" fmla="*/ 0 w 133350"/>
              <a:gd name="connsiteY3-28" fmla="*/ 118110 h 203835"/>
              <a:gd name="connsiteX4-29" fmla="*/ 1905 w 133350"/>
              <a:gd name="connsiteY4-30" fmla="*/ 0 h 2038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 h="632">
                <a:moveTo>
                  <a:pt x="2" y="0"/>
                </a:moveTo>
                <a:lnTo>
                  <a:pt x="138" y="89"/>
                </a:lnTo>
                <a:lnTo>
                  <a:pt x="138" y="211"/>
                </a:lnTo>
                <a:lnTo>
                  <a:pt x="0" y="122"/>
                </a:lnTo>
                <a:lnTo>
                  <a:pt x="2" y="0"/>
                </a:lnTo>
                <a:close/>
                <a:moveTo>
                  <a:pt x="2" y="208"/>
                </a:moveTo>
                <a:lnTo>
                  <a:pt x="138" y="297"/>
                </a:lnTo>
                <a:lnTo>
                  <a:pt x="138" y="419"/>
                </a:lnTo>
                <a:lnTo>
                  <a:pt x="0" y="330"/>
                </a:lnTo>
                <a:lnTo>
                  <a:pt x="2" y="208"/>
                </a:lnTo>
                <a:close/>
                <a:moveTo>
                  <a:pt x="2" y="421"/>
                </a:moveTo>
                <a:lnTo>
                  <a:pt x="138" y="510"/>
                </a:lnTo>
                <a:lnTo>
                  <a:pt x="138" y="632"/>
                </a:lnTo>
                <a:lnTo>
                  <a:pt x="0" y="543"/>
                </a:lnTo>
                <a:lnTo>
                  <a:pt x="2" y="421"/>
                </a:lnTo>
                <a:close/>
              </a:path>
            </a:pathLst>
          </a:custGeom>
          <a:gradFill>
            <a:gsLst>
              <a:gs pos="0">
                <a:schemeClr val="accent1">
                  <a:alpha val="0"/>
                </a:schemeClr>
              </a:gs>
              <a:gs pos="100000">
                <a:schemeClr val="accent1">
                  <a:alpha val="10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等线" panose="02010600030101010101" charset="-122"/>
              <a:ea typeface="等线" panose="02010600030101010101" charset="-122"/>
              <a:sym typeface="+mn-ea"/>
            </a:endParaRPr>
          </a:p>
        </p:txBody>
      </p:sp>
      <p:sp>
        <p:nvSpPr>
          <p:cNvPr id="35" name="任意多边形: 形状 43"/>
          <p:cNvSpPr/>
          <p:nvPr>
            <p:custDataLst>
              <p:tags r:id="rId19"/>
            </p:custDataLst>
          </p:nvPr>
        </p:nvSpPr>
        <p:spPr>
          <a:xfrm>
            <a:off x="1875155" y="2028825"/>
            <a:ext cx="853440" cy="852170"/>
          </a:xfrm>
          <a:custGeom>
            <a:avLst/>
            <a:gdLst>
              <a:gd name="connsiteX0" fmla="*/ 162422 w 973178"/>
              <a:gd name="connsiteY0" fmla="*/ 0 h 973178"/>
              <a:gd name="connsiteX1" fmla="*/ 973178 w 973178"/>
              <a:gd name="connsiteY1" fmla="*/ 0 h 973178"/>
              <a:gd name="connsiteX2" fmla="*/ 973178 w 973178"/>
              <a:gd name="connsiteY2" fmla="*/ 812655 h 973178"/>
              <a:gd name="connsiteX3" fmla="*/ 812655 w 973178"/>
              <a:gd name="connsiteY3" fmla="*/ 973178 h 973178"/>
              <a:gd name="connsiteX4" fmla="*/ 113981 w 973178"/>
              <a:gd name="connsiteY4" fmla="*/ 973178 h 973178"/>
              <a:gd name="connsiteX5" fmla="*/ 113981 w 973178"/>
              <a:gd name="connsiteY5" fmla="*/ 569595 h 973178"/>
              <a:gd name="connsiteX6" fmla="*/ 0 w 973178"/>
              <a:gd name="connsiteY6" fmla="*/ 569595 h 973178"/>
              <a:gd name="connsiteX7" fmla="*/ 0 w 973178"/>
              <a:gd name="connsiteY7" fmla="*/ 162422 h 973178"/>
              <a:gd name="connsiteX0-1" fmla="*/ 162422 w 973178"/>
              <a:gd name="connsiteY0-2" fmla="*/ 0 h 973178"/>
              <a:gd name="connsiteX1-3" fmla="*/ 973178 w 973178"/>
              <a:gd name="connsiteY1-4" fmla="*/ 0 h 973178"/>
              <a:gd name="connsiteX2-5" fmla="*/ 973178 w 973178"/>
              <a:gd name="connsiteY2-6" fmla="*/ 812655 h 973178"/>
              <a:gd name="connsiteX3-7" fmla="*/ 812655 w 973178"/>
              <a:gd name="connsiteY3-8" fmla="*/ 973178 h 973178"/>
              <a:gd name="connsiteX4-9" fmla="*/ 113981 w 973178"/>
              <a:gd name="connsiteY4-10" fmla="*/ 973178 h 973178"/>
              <a:gd name="connsiteX5-11" fmla="*/ 113981 w 973178"/>
              <a:gd name="connsiteY5-12" fmla="*/ 569595 h 973178"/>
              <a:gd name="connsiteX6-13" fmla="*/ 0 w 973178"/>
              <a:gd name="connsiteY6-14" fmla="*/ 494617 h 973178"/>
              <a:gd name="connsiteX7-15" fmla="*/ 0 w 973178"/>
              <a:gd name="connsiteY7-16" fmla="*/ 162422 h 973178"/>
              <a:gd name="connsiteX8" fmla="*/ 162422 w 973178"/>
              <a:gd name="connsiteY8" fmla="*/ 0 h 9731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973178" h="973178">
                <a:moveTo>
                  <a:pt x="162422" y="0"/>
                </a:moveTo>
                <a:lnTo>
                  <a:pt x="973178" y="0"/>
                </a:lnTo>
                <a:lnTo>
                  <a:pt x="973178" y="812655"/>
                </a:lnTo>
                <a:lnTo>
                  <a:pt x="812655" y="973178"/>
                </a:lnTo>
                <a:lnTo>
                  <a:pt x="113981" y="973178"/>
                </a:lnTo>
                <a:lnTo>
                  <a:pt x="113981" y="569595"/>
                </a:lnTo>
                <a:lnTo>
                  <a:pt x="0" y="494617"/>
                </a:lnTo>
                <a:lnTo>
                  <a:pt x="0" y="162422"/>
                </a:lnTo>
                <a:lnTo>
                  <a:pt x="162422" y="0"/>
                </a:lnTo>
                <a:close/>
              </a:path>
            </a:pathLst>
          </a:custGeom>
          <a:gradFill>
            <a:gsLst>
              <a:gs pos="0">
                <a:schemeClr val="accent1">
                  <a:alpha val="0"/>
                </a:schemeClr>
              </a:gs>
              <a:gs pos="100000">
                <a:schemeClr val="accent1">
                  <a:alpha val="30000"/>
                </a:schemeClr>
              </a:gs>
            </a:gsLst>
            <a:lin ang="16200000" scaled="0"/>
          </a:gradFill>
          <a:ln w="6350">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400">
              <a:solidFill>
                <a:schemeClr val="tx1">
                  <a:lumMod val="85000"/>
                  <a:lumOff val="15000"/>
                  <a:alpha val="95000"/>
                </a:schemeClr>
              </a:solidFill>
              <a:latin typeface="汉仪铸字超然体W" panose="00020600040101010101" charset="-122"/>
              <a:ea typeface="汉仪铸字超然体W" panose="00020600040101010101" charset="-122"/>
              <a:cs typeface="MiSans Normal" panose="00000500000000000000" charset="-122"/>
              <a:sym typeface="MiSans Normal" panose="00000500000000000000" charset="-122"/>
            </a:endParaRPr>
          </a:p>
        </p:txBody>
      </p:sp>
      <p:sp>
        <p:nvSpPr>
          <p:cNvPr id="59" name="等腰三角形 58"/>
          <p:cNvSpPr/>
          <p:nvPr>
            <p:custDataLst>
              <p:tags r:id="rId20"/>
            </p:custDataLst>
          </p:nvPr>
        </p:nvSpPr>
        <p:spPr>
          <a:xfrm rot="16200000">
            <a:off x="2616200" y="2075180"/>
            <a:ext cx="65405" cy="65405"/>
          </a:xfrm>
          <a:prstGeom prst="triangle">
            <a:avLst>
              <a:gd name="adj" fmla="val 10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40"/>
          <p:cNvSpPr/>
          <p:nvPr>
            <p:custDataLst>
              <p:tags r:id="rId21"/>
            </p:custDataLst>
          </p:nvPr>
        </p:nvSpPr>
        <p:spPr>
          <a:xfrm>
            <a:off x="1863090" y="2519045"/>
            <a:ext cx="81915" cy="374650"/>
          </a:xfrm>
          <a:custGeom>
            <a:avLst/>
            <a:gdLst>
              <a:gd name="connsiteX0" fmla="*/ 13335 w 146685"/>
              <a:gd name="connsiteY0" fmla="*/ 0 h 198120"/>
              <a:gd name="connsiteX1" fmla="*/ 144780 w 146685"/>
              <a:gd name="connsiteY1" fmla="*/ 85725 h 198120"/>
              <a:gd name="connsiteX2" fmla="*/ 146685 w 146685"/>
              <a:gd name="connsiteY2" fmla="*/ 198120 h 198120"/>
              <a:gd name="connsiteX3" fmla="*/ 0 w 146685"/>
              <a:gd name="connsiteY3" fmla="*/ 89535 h 198120"/>
              <a:gd name="connsiteX4" fmla="*/ 13335 w 146685"/>
              <a:gd name="connsiteY4" fmla="*/ 0 h 198120"/>
              <a:gd name="connsiteX0-1" fmla="*/ 13335 w 144780"/>
              <a:gd name="connsiteY0-2" fmla="*/ 0 h 203835"/>
              <a:gd name="connsiteX1-3" fmla="*/ 144780 w 144780"/>
              <a:gd name="connsiteY1-4" fmla="*/ 85725 h 203835"/>
              <a:gd name="connsiteX2-5" fmla="*/ 137160 w 144780"/>
              <a:gd name="connsiteY2-6" fmla="*/ 203835 h 203835"/>
              <a:gd name="connsiteX3-7" fmla="*/ 0 w 144780"/>
              <a:gd name="connsiteY3-8" fmla="*/ 89535 h 203835"/>
              <a:gd name="connsiteX4-9" fmla="*/ 13335 w 144780"/>
              <a:gd name="connsiteY4-10" fmla="*/ 0 h 203835"/>
              <a:gd name="connsiteX0-11" fmla="*/ 13335 w 144780"/>
              <a:gd name="connsiteY0-12" fmla="*/ 0 h 203835"/>
              <a:gd name="connsiteX1-13" fmla="*/ 144780 w 144780"/>
              <a:gd name="connsiteY1-14" fmla="*/ 85725 h 203835"/>
              <a:gd name="connsiteX2-15" fmla="*/ 144780 w 144780"/>
              <a:gd name="connsiteY2-16" fmla="*/ 203835 h 203835"/>
              <a:gd name="connsiteX3-17" fmla="*/ 0 w 144780"/>
              <a:gd name="connsiteY3-18" fmla="*/ 89535 h 203835"/>
              <a:gd name="connsiteX4-19" fmla="*/ 13335 w 144780"/>
              <a:gd name="connsiteY4-20" fmla="*/ 0 h 203835"/>
              <a:gd name="connsiteX0-21" fmla="*/ 1905 w 133350"/>
              <a:gd name="connsiteY0-22" fmla="*/ 0 h 203835"/>
              <a:gd name="connsiteX1-23" fmla="*/ 133350 w 133350"/>
              <a:gd name="connsiteY1-24" fmla="*/ 85725 h 203835"/>
              <a:gd name="connsiteX2-25" fmla="*/ 133350 w 133350"/>
              <a:gd name="connsiteY2-26" fmla="*/ 203835 h 203835"/>
              <a:gd name="connsiteX3-27" fmla="*/ 0 w 133350"/>
              <a:gd name="connsiteY3-28" fmla="*/ 118110 h 203835"/>
              <a:gd name="connsiteX4-29" fmla="*/ 1905 w 133350"/>
              <a:gd name="connsiteY4-30" fmla="*/ 0 h 2038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8" h="632">
                <a:moveTo>
                  <a:pt x="2" y="0"/>
                </a:moveTo>
                <a:lnTo>
                  <a:pt x="138" y="89"/>
                </a:lnTo>
                <a:lnTo>
                  <a:pt x="138" y="211"/>
                </a:lnTo>
                <a:lnTo>
                  <a:pt x="0" y="122"/>
                </a:lnTo>
                <a:lnTo>
                  <a:pt x="2" y="0"/>
                </a:lnTo>
                <a:close/>
                <a:moveTo>
                  <a:pt x="2" y="208"/>
                </a:moveTo>
                <a:lnTo>
                  <a:pt x="138" y="297"/>
                </a:lnTo>
                <a:lnTo>
                  <a:pt x="138" y="419"/>
                </a:lnTo>
                <a:lnTo>
                  <a:pt x="0" y="330"/>
                </a:lnTo>
                <a:lnTo>
                  <a:pt x="2" y="208"/>
                </a:lnTo>
                <a:close/>
                <a:moveTo>
                  <a:pt x="2" y="421"/>
                </a:moveTo>
                <a:lnTo>
                  <a:pt x="138" y="510"/>
                </a:lnTo>
                <a:lnTo>
                  <a:pt x="138" y="632"/>
                </a:lnTo>
                <a:lnTo>
                  <a:pt x="0" y="543"/>
                </a:lnTo>
                <a:lnTo>
                  <a:pt x="2" y="421"/>
                </a:lnTo>
                <a:close/>
              </a:path>
            </a:pathLst>
          </a:custGeom>
          <a:gradFill>
            <a:gsLst>
              <a:gs pos="0">
                <a:schemeClr val="accent1">
                  <a:alpha val="0"/>
                </a:schemeClr>
              </a:gs>
              <a:gs pos="100000">
                <a:schemeClr val="accent1">
                  <a:alpha val="10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pPr>
            <a:endParaRPr lang="zh-CN" altLang="en-US" noProof="0">
              <a:ln>
                <a:noFill/>
              </a:ln>
              <a:solidFill>
                <a:prstClr val="white"/>
              </a:solidFill>
              <a:effectLst/>
              <a:uLnTx/>
              <a:uFillTx/>
              <a:latin typeface="等线" panose="02010600030101010101" charset="-122"/>
              <a:ea typeface="等线" panose="02010600030101010101" charset="-122"/>
              <a:sym typeface="+mn-ea"/>
            </a:endParaRPr>
          </a:p>
        </p:txBody>
      </p:sp>
      <p:sp>
        <p:nvSpPr>
          <p:cNvPr id="6" name="矩形 5"/>
          <p:cNvSpPr/>
          <p:nvPr>
            <p:custDataLst>
              <p:tags r:id="rId22"/>
            </p:custDataLst>
          </p:nvPr>
        </p:nvSpPr>
        <p:spPr>
          <a:xfrm>
            <a:off x="901065" y="3889375"/>
            <a:ext cx="3465195" cy="1913890"/>
          </a:xfrm>
          <a:prstGeom prst="rect">
            <a:avLst/>
          </a:prstGeom>
          <a:noFill/>
        </p:spPr>
        <p:txBody>
          <a:bodyPr wrap="square" lIns="0" tIns="0" rIns="0" bIns="0" rtlCol="0">
            <a:noAutofit/>
          </a:bodyPr>
          <a:lstStyle/>
          <a:p>
            <a:pPr algn="just">
              <a:lnSpc>
                <a:spcPct val="150000"/>
              </a:lnSpc>
              <a:spcBef>
                <a:spcPct val="0"/>
              </a:spcBef>
              <a:spcAft>
                <a:spcPct val="0"/>
              </a:spcAft>
            </a:pPr>
            <a:r>
              <a:rPr kumimoji="1" lang="en-US" altLang="zh-CN" sz="1600">
                <a:solidFill>
                  <a:schemeClr val="tx1">
                    <a:lumMod val="85000"/>
                    <a:lumOff val="15000"/>
                  </a:schemeClr>
                </a:solidFill>
                <a:latin typeface="+mn-ea"/>
                <a:cs typeface="+mn-ea"/>
                <a:sym typeface="+mn-ea"/>
              </a:rPr>
              <a:t>1.Each Reddit record is combined into a single document</a:t>
            </a:r>
            <a:endParaRPr kumimoji="1" lang="en-US" altLang="zh-CN" sz="1600">
              <a:solidFill>
                <a:schemeClr val="tx1">
                  <a:lumMod val="85000"/>
                  <a:lumOff val="15000"/>
                </a:schemeClr>
              </a:solidFill>
              <a:latin typeface="+mn-ea"/>
              <a:cs typeface="+mn-ea"/>
              <a:sym typeface="+mn-ea"/>
            </a:endParaRPr>
          </a:p>
          <a:p>
            <a:pPr algn="just">
              <a:lnSpc>
                <a:spcPct val="150000"/>
              </a:lnSpc>
              <a:spcBef>
                <a:spcPct val="0"/>
              </a:spcBef>
              <a:spcAft>
                <a:spcPct val="0"/>
              </a:spcAft>
            </a:pPr>
            <a:r>
              <a:rPr kumimoji="1" lang="en-US" altLang="zh-CN" sz="1600">
                <a:solidFill>
                  <a:schemeClr val="tx1">
                    <a:lumMod val="85000"/>
                    <a:lumOff val="15000"/>
                  </a:schemeClr>
                </a:solidFill>
                <a:latin typeface="+mn-ea"/>
                <a:cs typeface="+mn-ea"/>
                <a:sym typeface="+mn-ea"/>
              </a:rPr>
              <a:t>2.Standard natural language preprocessing techniques include tokenization, lemmatization, and stopword removal</a:t>
            </a:r>
            <a:endParaRPr kumimoji="1" lang="en-US" altLang="zh-CN" sz="1600">
              <a:solidFill>
                <a:schemeClr val="tx1">
                  <a:lumMod val="85000"/>
                  <a:lumOff val="15000"/>
                </a:schemeClr>
              </a:solidFill>
              <a:latin typeface="+mn-ea"/>
              <a:cs typeface="+mn-ea"/>
              <a:sym typeface="+mn-ea"/>
            </a:endParaRPr>
          </a:p>
        </p:txBody>
      </p:sp>
      <p:sp>
        <p:nvSpPr>
          <p:cNvPr id="8" name="矩形 7"/>
          <p:cNvSpPr/>
          <p:nvPr>
            <p:custDataLst>
              <p:tags r:id="rId23"/>
            </p:custDataLst>
          </p:nvPr>
        </p:nvSpPr>
        <p:spPr>
          <a:xfrm>
            <a:off x="4696460" y="3889375"/>
            <a:ext cx="3823970" cy="2302510"/>
          </a:xfrm>
          <a:prstGeom prst="rect">
            <a:avLst/>
          </a:prstGeom>
          <a:noFill/>
        </p:spPr>
        <p:txBody>
          <a:bodyPr wrap="square" lIns="0" tIns="0" rIns="0" bIns="0" rtlCol="0">
            <a:noAutofit/>
          </a:bodyPr>
          <a:lstStyle/>
          <a:p>
            <a:pPr algn="l">
              <a:lnSpc>
                <a:spcPct val="150000"/>
              </a:lnSpc>
              <a:spcBef>
                <a:spcPct val="0"/>
              </a:spcBef>
              <a:spcAft>
                <a:spcPct val="0"/>
              </a:spcAft>
            </a:pPr>
            <a:r>
              <a:rPr kumimoji="1" lang="en-US" altLang="zh-CN" sz="1600">
                <a:solidFill>
                  <a:schemeClr val="tx1">
                    <a:lumMod val="85000"/>
                    <a:lumOff val="15000"/>
                  </a:schemeClr>
                </a:solidFill>
                <a:latin typeface="+mn-ea"/>
                <a:cs typeface="+mn-ea"/>
                <a:sym typeface="+mn-ea"/>
              </a:rPr>
              <a:t>1.A separate LDA model for each insurance company to uncover discussion patterns</a:t>
            </a:r>
            <a:endParaRPr kumimoji="1" lang="en-US" altLang="zh-CN" sz="1600">
              <a:solidFill>
                <a:schemeClr val="tx1">
                  <a:lumMod val="85000"/>
                  <a:lumOff val="15000"/>
                </a:schemeClr>
              </a:solidFill>
              <a:latin typeface="+mn-ea"/>
              <a:cs typeface="+mn-ea"/>
              <a:sym typeface="+mn-ea"/>
            </a:endParaRPr>
          </a:p>
          <a:p>
            <a:pPr algn="l">
              <a:lnSpc>
                <a:spcPct val="150000"/>
              </a:lnSpc>
              <a:spcBef>
                <a:spcPct val="0"/>
              </a:spcBef>
              <a:spcAft>
                <a:spcPct val="0"/>
              </a:spcAft>
            </a:pPr>
            <a:r>
              <a:rPr kumimoji="1" lang="en-US" altLang="zh-CN" sz="1600">
                <a:solidFill>
                  <a:schemeClr val="tx1">
                    <a:lumMod val="85000"/>
                    <a:lumOff val="15000"/>
                  </a:schemeClr>
                </a:solidFill>
                <a:latin typeface="+mn-ea"/>
                <a:cs typeface="+mn-ea"/>
                <a:sym typeface="+mn-ea"/>
              </a:rPr>
              <a:t>2.Each topic is characterized by its most salient keywords, which help describe the main themes</a:t>
            </a:r>
            <a:endParaRPr kumimoji="1" lang="en-US" altLang="zh-CN" sz="1600">
              <a:solidFill>
                <a:schemeClr val="tx1">
                  <a:lumMod val="85000"/>
                  <a:lumOff val="15000"/>
                </a:schemeClr>
              </a:solidFill>
              <a:latin typeface="+mn-ea"/>
              <a:cs typeface="+mn-ea"/>
              <a:sym typeface="+mn-ea"/>
            </a:endParaRPr>
          </a:p>
        </p:txBody>
      </p:sp>
      <p:sp>
        <p:nvSpPr>
          <p:cNvPr id="7" name="矩形 6"/>
          <p:cNvSpPr/>
          <p:nvPr>
            <p:custDataLst>
              <p:tags r:id="rId24"/>
            </p:custDataLst>
          </p:nvPr>
        </p:nvSpPr>
        <p:spPr>
          <a:xfrm>
            <a:off x="8502650" y="3889375"/>
            <a:ext cx="3190240" cy="1913890"/>
          </a:xfrm>
          <a:prstGeom prst="rect">
            <a:avLst/>
          </a:prstGeom>
          <a:noFill/>
        </p:spPr>
        <p:txBody>
          <a:bodyPr wrap="square" lIns="0" tIns="0" rIns="0" bIns="0" rtlCol="0">
            <a:noAutofit/>
          </a:bodyPr>
          <a:lstStyle/>
          <a:p>
            <a:pPr algn="l">
              <a:lnSpc>
                <a:spcPct val="150000"/>
              </a:lnSpc>
              <a:spcBef>
                <a:spcPct val="0"/>
              </a:spcBef>
              <a:spcAft>
                <a:spcPct val="0"/>
              </a:spcAft>
            </a:pPr>
            <a:r>
              <a:rPr kumimoji="1" lang="en-US" altLang="zh-CN" sz="1600" dirty="0">
                <a:solidFill>
                  <a:schemeClr val="tx1">
                    <a:lumMod val="85000"/>
                    <a:lumOff val="15000"/>
                  </a:schemeClr>
                </a:solidFill>
                <a:latin typeface="+mn-ea"/>
                <a:cs typeface="+mn-ea"/>
                <a:sym typeface="+mn-ea"/>
              </a:rPr>
              <a:t>1.Keyword Rankings for Each Topic</a:t>
            </a:r>
            <a:endParaRPr kumimoji="1" lang="en-US" altLang="zh-CN" sz="1600" dirty="0">
              <a:solidFill>
                <a:schemeClr val="tx1">
                  <a:lumMod val="85000"/>
                  <a:lumOff val="15000"/>
                </a:schemeClr>
              </a:solidFill>
              <a:latin typeface="+mn-ea"/>
              <a:cs typeface="+mn-ea"/>
              <a:sym typeface="+mn-ea"/>
            </a:endParaRPr>
          </a:p>
          <a:p>
            <a:pPr algn="l">
              <a:lnSpc>
                <a:spcPct val="150000"/>
              </a:lnSpc>
              <a:spcBef>
                <a:spcPct val="0"/>
              </a:spcBef>
              <a:spcAft>
                <a:spcPct val="0"/>
              </a:spcAft>
            </a:pPr>
            <a:r>
              <a:rPr kumimoji="1" lang="en-US" altLang="zh-CN" sz="1600" dirty="0">
                <a:solidFill>
                  <a:schemeClr val="tx1">
                    <a:lumMod val="85000"/>
                    <a:lumOff val="15000"/>
                  </a:schemeClr>
                </a:solidFill>
                <a:latin typeface="+mn-ea"/>
                <a:cs typeface="+mn-ea"/>
                <a:sym typeface="+mn-ea"/>
              </a:rPr>
              <a:t>2.Topic Distribution Bar Chart</a:t>
            </a:r>
            <a:endParaRPr kumimoji="1" lang="en-US" altLang="zh-CN" sz="1600" dirty="0">
              <a:solidFill>
                <a:schemeClr val="tx1">
                  <a:lumMod val="85000"/>
                  <a:lumOff val="15000"/>
                </a:schemeClr>
              </a:solidFill>
              <a:latin typeface="+mn-ea"/>
              <a:cs typeface="+mn-ea"/>
              <a:sym typeface="+mn-ea"/>
            </a:endParaRPr>
          </a:p>
          <a:p>
            <a:pPr algn="l">
              <a:lnSpc>
                <a:spcPct val="150000"/>
              </a:lnSpc>
              <a:spcBef>
                <a:spcPct val="0"/>
              </a:spcBef>
              <a:spcAft>
                <a:spcPct val="0"/>
              </a:spcAft>
            </a:pPr>
            <a:r>
              <a:rPr kumimoji="1" lang="en-US" altLang="zh-CN" sz="1600" dirty="0">
                <a:solidFill>
                  <a:schemeClr val="tx1">
                    <a:lumMod val="85000"/>
                    <a:lumOff val="15000"/>
                  </a:schemeClr>
                </a:solidFill>
                <a:latin typeface="+mn-ea"/>
                <a:cs typeface="+mn-ea"/>
                <a:sym typeface="+mn-ea"/>
              </a:rPr>
              <a:t>3.Word Cloud Visualizations</a:t>
            </a:r>
            <a:endParaRPr kumimoji="1" lang="en-US" altLang="zh-CN" sz="1600" dirty="0">
              <a:solidFill>
                <a:schemeClr val="tx1">
                  <a:lumMod val="85000"/>
                  <a:lumOff val="15000"/>
                </a:schemeClr>
              </a:solidFill>
              <a:latin typeface="+mn-ea"/>
              <a:cs typeface="+mn-ea"/>
              <a:sym typeface="+mn-ea"/>
            </a:endParaRPr>
          </a:p>
          <a:p>
            <a:pPr algn="l">
              <a:lnSpc>
                <a:spcPct val="150000"/>
              </a:lnSpc>
              <a:spcBef>
                <a:spcPct val="0"/>
              </a:spcBef>
              <a:spcAft>
                <a:spcPct val="0"/>
              </a:spcAft>
            </a:pPr>
            <a:r>
              <a:rPr kumimoji="1" lang="en-US" altLang="zh-CN" sz="1600" dirty="0">
                <a:solidFill>
                  <a:schemeClr val="tx1">
                    <a:lumMod val="85000"/>
                    <a:lumOff val="15000"/>
                  </a:schemeClr>
                </a:solidFill>
                <a:latin typeface="+mn-ea"/>
                <a:cs typeface="+mn-ea"/>
                <a:sym typeface="+mn-ea"/>
              </a:rPr>
              <a:t>4.Document-topic matrix</a:t>
            </a:r>
            <a:endParaRPr kumimoji="1" lang="en-US" altLang="zh-CN" sz="1600" dirty="0">
              <a:solidFill>
                <a:schemeClr val="tx1">
                  <a:lumMod val="85000"/>
                  <a:lumOff val="15000"/>
                </a:schemeClr>
              </a:solidFill>
              <a:latin typeface="+mn-ea"/>
              <a:cs typeface="+mn-ea"/>
              <a:sym typeface="+mn-ea"/>
            </a:endParaRPr>
          </a:p>
        </p:txBody>
      </p:sp>
      <p:sp>
        <p:nvSpPr>
          <p:cNvPr id="24" name="矩形 23"/>
          <p:cNvSpPr/>
          <p:nvPr>
            <p:custDataLst>
              <p:tags r:id="rId25"/>
            </p:custDataLst>
          </p:nvPr>
        </p:nvSpPr>
        <p:spPr>
          <a:xfrm>
            <a:off x="901065" y="3216275"/>
            <a:ext cx="2789555" cy="398780"/>
          </a:xfrm>
          <a:prstGeom prst="rect">
            <a:avLst/>
          </a:prstGeom>
          <a:noFill/>
        </p:spPr>
        <p:txBody>
          <a:bodyPr wrap="square" lIns="0" tIns="0" rIns="0" bIns="0" rtlCol="0" anchor="b" anchorCtr="0">
            <a:noAutofit/>
          </a:bodyPr>
          <a:lstStyle/>
          <a:p>
            <a:pPr algn="ctr">
              <a:spcBef>
                <a:spcPct val="0"/>
              </a:spcBef>
              <a:spcAft>
                <a:spcPct val="0"/>
              </a:spcAft>
            </a:pPr>
            <a:r>
              <a:rPr lang="en-US" altLang="zh-CN" sz="2200" b="1">
                <a:solidFill>
                  <a:schemeClr val="accent1"/>
                </a:solidFill>
                <a:latin typeface="+mn-ea"/>
                <a:cs typeface="+mn-ea"/>
                <a:sym typeface="+mn-ea"/>
              </a:rPr>
              <a:t>Text Preprocessing</a:t>
            </a:r>
            <a:endParaRPr lang="en-US" altLang="zh-CN" sz="2200" b="1">
              <a:solidFill>
                <a:schemeClr val="accent1"/>
              </a:solidFill>
              <a:latin typeface="+mn-ea"/>
              <a:cs typeface="+mn-ea"/>
              <a:sym typeface="+mn-ea"/>
            </a:endParaRPr>
          </a:p>
        </p:txBody>
      </p:sp>
      <p:sp>
        <p:nvSpPr>
          <p:cNvPr id="25" name="矩形 24"/>
          <p:cNvSpPr/>
          <p:nvPr>
            <p:custDataLst>
              <p:tags r:id="rId26"/>
            </p:custDataLst>
          </p:nvPr>
        </p:nvSpPr>
        <p:spPr>
          <a:xfrm>
            <a:off x="4625340" y="3216275"/>
            <a:ext cx="3649345" cy="398780"/>
          </a:xfrm>
          <a:prstGeom prst="rect">
            <a:avLst/>
          </a:prstGeom>
          <a:noFill/>
        </p:spPr>
        <p:txBody>
          <a:bodyPr wrap="square" lIns="0" tIns="0" rIns="0" bIns="0" rtlCol="0" anchor="b" anchorCtr="0">
            <a:noAutofit/>
          </a:bodyPr>
          <a:lstStyle/>
          <a:p>
            <a:pPr algn="ctr">
              <a:spcBef>
                <a:spcPct val="0"/>
              </a:spcBef>
              <a:spcAft>
                <a:spcPct val="0"/>
              </a:spcAft>
            </a:pPr>
            <a:r>
              <a:rPr lang="en-US" altLang="zh-CN" sz="2200" b="1">
                <a:solidFill>
                  <a:schemeClr val="accent1"/>
                </a:solidFill>
                <a:latin typeface="+mn-ea"/>
                <a:cs typeface="+mn-ea"/>
                <a:sym typeface="+mn-ea"/>
              </a:rPr>
              <a:t>Company Modeling</a:t>
            </a:r>
            <a:endParaRPr lang="en-US" altLang="zh-CN" sz="2200" b="1">
              <a:solidFill>
                <a:schemeClr val="accent1"/>
              </a:solidFill>
              <a:latin typeface="+mn-ea"/>
              <a:cs typeface="+mn-ea"/>
              <a:sym typeface="+mn-ea"/>
            </a:endParaRPr>
          </a:p>
        </p:txBody>
      </p:sp>
      <p:sp>
        <p:nvSpPr>
          <p:cNvPr id="26" name="矩形 25"/>
          <p:cNvSpPr/>
          <p:nvPr>
            <p:custDataLst>
              <p:tags r:id="rId27"/>
            </p:custDataLst>
          </p:nvPr>
        </p:nvSpPr>
        <p:spPr>
          <a:xfrm>
            <a:off x="8502650" y="3216275"/>
            <a:ext cx="2789555" cy="398780"/>
          </a:xfrm>
          <a:prstGeom prst="rect">
            <a:avLst/>
          </a:prstGeom>
          <a:noFill/>
        </p:spPr>
        <p:txBody>
          <a:bodyPr wrap="square" lIns="0" tIns="0" rIns="0" bIns="0" rtlCol="0" anchor="b" anchorCtr="0">
            <a:noAutofit/>
          </a:bodyPr>
          <a:lstStyle/>
          <a:p>
            <a:pPr algn="ctr">
              <a:spcBef>
                <a:spcPct val="0"/>
              </a:spcBef>
              <a:spcAft>
                <a:spcPct val="0"/>
              </a:spcAft>
            </a:pPr>
            <a:r>
              <a:rPr lang="en-US" altLang="zh-CN" sz="2200" b="1">
                <a:solidFill>
                  <a:schemeClr val="accent1"/>
                </a:solidFill>
                <a:latin typeface="+mn-ea"/>
                <a:cs typeface="+mn-ea"/>
                <a:sym typeface="+mn-ea"/>
              </a:rPr>
              <a:t>Output Results</a:t>
            </a:r>
            <a:endParaRPr lang="en-US" altLang="zh-CN" sz="2200" b="1">
              <a:solidFill>
                <a:schemeClr val="accent1"/>
              </a:solidFill>
              <a:latin typeface="+mn-ea"/>
              <a:cs typeface="+mn-ea"/>
              <a:sym typeface="+mn-ea"/>
            </a:endParaRPr>
          </a:p>
        </p:txBody>
      </p:sp>
      <p:cxnSp>
        <p:nvCxnSpPr>
          <p:cNvPr id="88" name="直接连接符 87"/>
          <p:cNvCxnSpPr/>
          <p:nvPr>
            <p:custDataLst>
              <p:tags r:id="rId28"/>
            </p:custDataLst>
          </p:nvPr>
        </p:nvCxnSpPr>
        <p:spPr>
          <a:xfrm>
            <a:off x="4196080" y="3448050"/>
            <a:ext cx="0" cy="2411730"/>
          </a:xfrm>
          <a:prstGeom prst="line">
            <a:avLst/>
          </a:prstGeom>
          <a:ln w="9525">
            <a:gradFill>
              <a:gsLst>
                <a:gs pos="26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29"/>
            </p:custDataLst>
          </p:nvPr>
        </p:nvCxnSpPr>
        <p:spPr>
          <a:xfrm>
            <a:off x="7997190" y="3448050"/>
            <a:ext cx="0" cy="2411730"/>
          </a:xfrm>
          <a:prstGeom prst="line">
            <a:avLst/>
          </a:prstGeom>
          <a:ln w="9525">
            <a:gradFill>
              <a:gsLst>
                <a:gs pos="26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10" name="任意多边形 9"/>
          <p:cNvSpPr/>
          <p:nvPr>
            <p:custDataLst>
              <p:tags r:id="rId30"/>
            </p:custDataLst>
          </p:nvPr>
        </p:nvSpPr>
        <p:spPr>
          <a:xfrm>
            <a:off x="2141220" y="2348865"/>
            <a:ext cx="321945" cy="212090"/>
          </a:xfrm>
          <a:custGeom>
            <a:avLst/>
            <a:gdLst/>
            <a:ahLst/>
            <a:cxnLst>
              <a:cxn ang="3">
                <a:pos x="hc" y="t"/>
              </a:cxn>
              <a:cxn ang="cd2">
                <a:pos x="l" y="vc"/>
              </a:cxn>
              <a:cxn ang="cd4">
                <a:pos x="hc" y="b"/>
              </a:cxn>
              <a:cxn ang="0">
                <a:pos x="r" y="vc"/>
              </a:cxn>
            </a:cxnLst>
            <a:rect l="l" t="t" r="r" b="b"/>
            <a:pathLst>
              <a:path w="507" h="334">
                <a:moveTo>
                  <a:pt x="0" y="0"/>
                </a:moveTo>
                <a:lnTo>
                  <a:pt x="89" y="0"/>
                </a:lnTo>
                <a:lnTo>
                  <a:pt x="89" y="286"/>
                </a:lnTo>
                <a:lnTo>
                  <a:pt x="204" y="286"/>
                </a:lnTo>
                <a:lnTo>
                  <a:pt x="204" y="49"/>
                </a:lnTo>
                <a:lnTo>
                  <a:pt x="89" y="49"/>
                </a:lnTo>
                <a:lnTo>
                  <a:pt x="105" y="0"/>
                </a:lnTo>
                <a:lnTo>
                  <a:pt x="227" y="0"/>
                </a:lnTo>
                <a:lnTo>
                  <a:pt x="293" y="63"/>
                </a:lnTo>
                <a:lnTo>
                  <a:pt x="293" y="272"/>
                </a:lnTo>
                <a:lnTo>
                  <a:pt x="227" y="334"/>
                </a:lnTo>
                <a:lnTo>
                  <a:pt x="66" y="334"/>
                </a:lnTo>
                <a:lnTo>
                  <a:pt x="0" y="272"/>
                </a:lnTo>
                <a:lnTo>
                  <a:pt x="0" y="0"/>
                </a:lnTo>
                <a:close/>
                <a:moveTo>
                  <a:pt x="350" y="0"/>
                </a:moveTo>
                <a:lnTo>
                  <a:pt x="465" y="0"/>
                </a:lnTo>
                <a:lnTo>
                  <a:pt x="465" y="286"/>
                </a:lnTo>
                <a:lnTo>
                  <a:pt x="507" y="286"/>
                </a:lnTo>
                <a:lnTo>
                  <a:pt x="507" y="334"/>
                </a:lnTo>
                <a:lnTo>
                  <a:pt x="325" y="334"/>
                </a:lnTo>
                <a:lnTo>
                  <a:pt x="340" y="286"/>
                </a:lnTo>
                <a:lnTo>
                  <a:pt x="376" y="286"/>
                </a:lnTo>
                <a:lnTo>
                  <a:pt x="376" y="48"/>
                </a:lnTo>
                <a:lnTo>
                  <a:pt x="335" y="48"/>
                </a:lnTo>
                <a:lnTo>
                  <a:pt x="350" y="0"/>
                </a:lnTo>
                <a:close/>
              </a:path>
            </a:pathLst>
          </a:custGeom>
          <a:solidFill>
            <a:schemeClr val="tx1">
              <a:lumMod val="85000"/>
              <a:lumOff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1" name="任意多边形 10"/>
          <p:cNvSpPr/>
          <p:nvPr>
            <p:custDataLst>
              <p:tags r:id="rId31"/>
            </p:custDataLst>
          </p:nvPr>
        </p:nvSpPr>
        <p:spPr>
          <a:xfrm>
            <a:off x="5906135" y="2349500"/>
            <a:ext cx="393700" cy="211455"/>
          </a:xfrm>
          <a:custGeom>
            <a:avLst/>
            <a:gdLst/>
            <a:ahLst/>
            <a:cxnLst>
              <a:cxn ang="3">
                <a:pos x="hc" y="t"/>
              </a:cxn>
              <a:cxn ang="cd2">
                <a:pos x="l" y="vc"/>
              </a:cxn>
              <a:cxn ang="cd4">
                <a:pos x="hc" y="b"/>
              </a:cxn>
              <a:cxn ang="0">
                <a:pos x="r" y="vc"/>
              </a:cxn>
            </a:cxnLst>
            <a:rect l="l" t="t" r="r" b="b"/>
            <a:pathLst>
              <a:path w="620" h="333">
                <a:moveTo>
                  <a:pt x="333" y="142"/>
                </a:moveTo>
                <a:lnTo>
                  <a:pt x="422" y="142"/>
                </a:lnTo>
                <a:lnTo>
                  <a:pt x="422" y="285"/>
                </a:lnTo>
                <a:lnTo>
                  <a:pt x="620" y="285"/>
                </a:lnTo>
                <a:lnTo>
                  <a:pt x="620" y="333"/>
                </a:lnTo>
                <a:lnTo>
                  <a:pt x="333" y="333"/>
                </a:lnTo>
                <a:lnTo>
                  <a:pt x="333" y="142"/>
                </a:lnTo>
                <a:close/>
                <a:moveTo>
                  <a:pt x="344" y="0"/>
                </a:moveTo>
                <a:lnTo>
                  <a:pt x="613" y="0"/>
                </a:lnTo>
                <a:lnTo>
                  <a:pt x="613" y="127"/>
                </a:lnTo>
                <a:lnTo>
                  <a:pt x="547" y="190"/>
                </a:lnTo>
                <a:lnTo>
                  <a:pt x="422" y="190"/>
                </a:lnTo>
                <a:lnTo>
                  <a:pt x="438" y="142"/>
                </a:lnTo>
                <a:lnTo>
                  <a:pt x="524" y="142"/>
                </a:lnTo>
                <a:lnTo>
                  <a:pt x="524" y="48"/>
                </a:lnTo>
                <a:lnTo>
                  <a:pt x="329" y="48"/>
                </a:lnTo>
                <a:lnTo>
                  <a:pt x="344" y="0"/>
                </a:lnTo>
                <a:close/>
                <a:moveTo>
                  <a:pt x="0" y="0"/>
                </a:moveTo>
                <a:lnTo>
                  <a:pt x="89" y="0"/>
                </a:lnTo>
                <a:lnTo>
                  <a:pt x="89" y="285"/>
                </a:lnTo>
                <a:lnTo>
                  <a:pt x="205" y="285"/>
                </a:lnTo>
                <a:lnTo>
                  <a:pt x="205" y="48"/>
                </a:lnTo>
                <a:lnTo>
                  <a:pt x="89" y="48"/>
                </a:lnTo>
                <a:lnTo>
                  <a:pt x="105" y="0"/>
                </a:lnTo>
                <a:lnTo>
                  <a:pt x="227" y="0"/>
                </a:lnTo>
                <a:lnTo>
                  <a:pt x="293" y="62"/>
                </a:lnTo>
                <a:lnTo>
                  <a:pt x="293" y="271"/>
                </a:lnTo>
                <a:lnTo>
                  <a:pt x="227" y="333"/>
                </a:lnTo>
                <a:lnTo>
                  <a:pt x="66" y="333"/>
                </a:lnTo>
                <a:lnTo>
                  <a:pt x="0" y="271"/>
                </a:lnTo>
                <a:lnTo>
                  <a:pt x="0" y="0"/>
                </a:lnTo>
                <a:close/>
              </a:path>
            </a:pathLst>
          </a:custGeom>
          <a:solidFill>
            <a:schemeClr val="tx1">
              <a:lumMod val="85000"/>
              <a:lumOff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3" name="任意多边形 12"/>
          <p:cNvSpPr/>
          <p:nvPr>
            <p:custDataLst>
              <p:tags r:id="rId32"/>
            </p:custDataLst>
          </p:nvPr>
        </p:nvSpPr>
        <p:spPr>
          <a:xfrm>
            <a:off x="9710420" y="2349500"/>
            <a:ext cx="386715" cy="211455"/>
          </a:xfrm>
          <a:custGeom>
            <a:avLst/>
            <a:gdLst/>
            <a:ahLst/>
            <a:cxnLst>
              <a:cxn ang="3">
                <a:pos x="hc" y="t"/>
              </a:cxn>
              <a:cxn ang="cd2">
                <a:pos x="l" y="vc"/>
              </a:cxn>
              <a:cxn ang="cd4">
                <a:pos x="hc" y="b"/>
              </a:cxn>
              <a:cxn ang="0">
                <a:pos x="r" y="vc"/>
              </a:cxn>
            </a:cxnLst>
            <a:rect l="l" t="t" r="r" b="b"/>
            <a:pathLst>
              <a:path w="609" h="333">
                <a:moveTo>
                  <a:pt x="347" y="0"/>
                </a:moveTo>
                <a:lnTo>
                  <a:pt x="609" y="0"/>
                </a:lnTo>
                <a:lnTo>
                  <a:pt x="609" y="97"/>
                </a:lnTo>
                <a:lnTo>
                  <a:pt x="546" y="159"/>
                </a:lnTo>
                <a:lnTo>
                  <a:pt x="609" y="159"/>
                </a:lnTo>
                <a:lnTo>
                  <a:pt x="609" y="271"/>
                </a:lnTo>
                <a:lnTo>
                  <a:pt x="543" y="333"/>
                </a:lnTo>
                <a:lnTo>
                  <a:pt x="325" y="333"/>
                </a:lnTo>
                <a:lnTo>
                  <a:pt x="340" y="285"/>
                </a:lnTo>
                <a:lnTo>
                  <a:pt x="520" y="285"/>
                </a:lnTo>
                <a:lnTo>
                  <a:pt x="520" y="190"/>
                </a:lnTo>
                <a:lnTo>
                  <a:pt x="339" y="190"/>
                </a:lnTo>
                <a:lnTo>
                  <a:pt x="355" y="142"/>
                </a:lnTo>
                <a:lnTo>
                  <a:pt x="520" y="142"/>
                </a:lnTo>
                <a:lnTo>
                  <a:pt x="520" y="48"/>
                </a:lnTo>
                <a:lnTo>
                  <a:pt x="332" y="48"/>
                </a:lnTo>
                <a:lnTo>
                  <a:pt x="347" y="0"/>
                </a:lnTo>
                <a:close/>
                <a:moveTo>
                  <a:pt x="0" y="0"/>
                </a:moveTo>
                <a:lnTo>
                  <a:pt x="89" y="0"/>
                </a:lnTo>
                <a:lnTo>
                  <a:pt x="89" y="285"/>
                </a:lnTo>
                <a:lnTo>
                  <a:pt x="205" y="285"/>
                </a:lnTo>
                <a:lnTo>
                  <a:pt x="205" y="48"/>
                </a:lnTo>
                <a:lnTo>
                  <a:pt x="89" y="48"/>
                </a:lnTo>
                <a:lnTo>
                  <a:pt x="105" y="0"/>
                </a:lnTo>
                <a:lnTo>
                  <a:pt x="227" y="0"/>
                </a:lnTo>
                <a:lnTo>
                  <a:pt x="293" y="62"/>
                </a:lnTo>
                <a:lnTo>
                  <a:pt x="293" y="271"/>
                </a:lnTo>
                <a:lnTo>
                  <a:pt x="227" y="333"/>
                </a:lnTo>
                <a:lnTo>
                  <a:pt x="66" y="333"/>
                </a:lnTo>
                <a:lnTo>
                  <a:pt x="0" y="271"/>
                </a:lnTo>
                <a:lnTo>
                  <a:pt x="0" y="0"/>
                </a:lnTo>
                <a:close/>
              </a:path>
            </a:pathLst>
          </a:custGeom>
          <a:solidFill>
            <a:schemeClr val="tx1">
              <a:lumMod val="85000"/>
              <a:lumOff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ustDataLst>
      <p:tags r:id="rId3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33095" y="191090"/>
            <a:ext cx="10800000" cy="720000"/>
          </a:xfrm>
        </p:spPr>
        <p:txBody>
          <a:bodyPr/>
          <a:lstStyle/>
          <a:p>
            <a:r>
              <a:rPr lang="en-US" altLang="zh-CN">
                <a:latin typeface="Times New Roman" panose="02020603050405020304" charset="0"/>
                <a:cs typeface="Times New Roman" panose="02020603050405020304" charset="0"/>
              </a:rPr>
              <a:t>Result</a:t>
            </a:r>
            <a:endParaRPr lang="en-US" altLang="zh-CN">
              <a:latin typeface="Times New Roman" panose="02020603050405020304" charset="0"/>
              <a:cs typeface="Times New Roman" panose="02020603050405020304" charset="0"/>
            </a:endParaRPr>
          </a:p>
        </p:txBody>
      </p:sp>
      <p:sp>
        <p:nvSpPr>
          <p:cNvPr id="31" name="任意多边形: 形状 30"/>
          <p:cNvSpPr>
            <a:spLocks noChangeAspect="1"/>
          </p:cNvSpPr>
          <p:nvPr>
            <p:custDataLst>
              <p:tags r:id="rId2"/>
            </p:custDataLst>
          </p:nvPr>
        </p:nvSpPr>
        <p:spPr>
          <a:xfrm>
            <a:off x="633095" y="911225"/>
            <a:ext cx="3236400" cy="3236400"/>
          </a:xfrm>
          <a:custGeom>
            <a:avLst/>
            <a:gdLst>
              <a:gd name="connsiteX0" fmla="*/ 1583813 w 3191256"/>
              <a:gd name="connsiteY0" fmla="*/ 492315 h 3191256"/>
              <a:gd name="connsiteX1" fmla="*/ 491213 w 3191256"/>
              <a:gd name="connsiteY1" fmla="*/ 1584915 h 3191256"/>
              <a:gd name="connsiteX2" fmla="*/ 1583813 w 3191256"/>
              <a:gd name="connsiteY2" fmla="*/ 2677515 h 3191256"/>
              <a:gd name="connsiteX3" fmla="*/ 2676413 w 3191256"/>
              <a:gd name="connsiteY3" fmla="*/ 1584915 h 3191256"/>
              <a:gd name="connsiteX4" fmla="*/ 1583813 w 3191256"/>
              <a:gd name="connsiteY4" fmla="*/ 492315 h 3191256"/>
              <a:gd name="connsiteX5" fmla="*/ 1595628 w 3191256"/>
              <a:gd name="connsiteY5" fmla="*/ 0 h 3191256"/>
              <a:gd name="connsiteX6" fmla="*/ 3191256 w 3191256"/>
              <a:gd name="connsiteY6" fmla="*/ 1595628 h 3191256"/>
              <a:gd name="connsiteX7" fmla="*/ 1595628 w 3191256"/>
              <a:gd name="connsiteY7" fmla="*/ 3191256 h 3191256"/>
              <a:gd name="connsiteX8" fmla="*/ 0 w 3191256"/>
              <a:gd name="connsiteY8" fmla="*/ 1595628 h 3191256"/>
              <a:gd name="connsiteX9" fmla="*/ 1595628 w 3191256"/>
              <a:gd name="connsiteY9" fmla="*/ 0 h 319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1256" h="3191256">
                <a:moveTo>
                  <a:pt x="1583813" y="492315"/>
                </a:moveTo>
                <a:cubicBezTo>
                  <a:pt x="980387" y="492315"/>
                  <a:pt x="491213" y="981489"/>
                  <a:pt x="491213" y="1584915"/>
                </a:cubicBezTo>
                <a:cubicBezTo>
                  <a:pt x="491213" y="2188341"/>
                  <a:pt x="980387" y="2677515"/>
                  <a:pt x="1583813" y="2677515"/>
                </a:cubicBezTo>
                <a:cubicBezTo>
                  <a:pt x="2187239" y="2677515"/>
                  <a:pt x="2676413" y="2188341"/>
                  <a:pt x="2676413" y="1584915"/>
                </a:cubicBezTo>
                <a:cubicBezTo>
                  <a:pt x="2676413" y="981489"/>
                  <a:pt x="2187239" y="492315"/>
                  <a:pt x="1583813" y="492315"/>
                </a:cubicBezTo>
                <a:close/>
                <a:moveTo>
                  <a:pt x="1595628" y="0"/>
                </a:moveTo>
                <a:cubicBezTo>
                  <a:pt x="2476869" y="0"/>
                  <a:pt x="3191256" y="714387"/>
                  <a:pt x="3191256" y="1595628"/>
                </a:cubicBezTo>
                <a:cubicBezTo>
                  <a:pt x="3191256" y="2476869"/>
                  <a:pt x="2476869" y="3191256"/>
                  <a:pt x="1595628" y="3191256"/>
                </a:cubicBezTo>
                <a:cubicBezTo>
                  <a:pt x="714387" y="3191256"/>
                  <a:pt x="0" y="2476869"/>
                  <a:pt x="0" y="1595628"/>
                </a:cubicBezTo>
                <a:cubicBezTo>
                  <a:pt x="0" y="714387"/>
                  <a:pt x="714387" y="0"/>
                  <a:pt x="1595628" y="0"/>
                </a:cubicBezTo>
                <a:close/>
              </a:path>
            </a:pathLst>
          </a:custGeom>
          <a:solidFill>
            <a:schemeClr val="tx1">
              <a:lumMod val="40000"/>
              <a:lumOff val="60000"/>
              <a:alpha val="15000"/>
            </a:schemeClr>
          </a:solidFill>
        </p:spPr>
        <p:txBody>
          <a:bodyPr wrap="square">
            <a:noAutofit/>
          </a:bodyPr>
          <a:lstStyle/>
          <a:p>
            <a:endParaRPr lang="zh-CN" altLang="en-US"/>
          </a:p>
        </p:txBody>
      </p:sp>
      <p:sp>
        <p:nvSpPr>
          <p:cNvPr id="6" name="对象16"/>
          <p:cNvSpPr/>
          <p:nvPr>
            <p:custDataLst>
              <p:tags r:id="rId3"/>
            </p:custDataLst>
          </p:nvPr>
        </p:nvSpPr>
        <p:spPr>
          <a:xfrm>
            <a:off x="1237182" y="1519968"/>
            <a:ext cx="2002536" cy="2002536"/>
          </a:xfrm>
          <a:custGeom>
            <a:avLst/>
            <a:gdLst/>
            <a:ahLst/>
            <a:cxnLst/>
            <a:rect l="l" t="t" r="r" b="b"/>
            <a:pathLst>
              <a:path w="2002536" h="2002536">
                <a:moveTo>
                  <a:pt x="987552" y="0"/>
                </a:moveTo>
                <a:cubicBezTo>
                  <a:pt x="987552" y="0"/>
                  <a:pt x="996696" y="0"/>
                  <a:pt x="1005840" y="0"/>
                </a:cubicBezTo>
                <a:cubicBezTo>
                  <a:pt x="1005840" y="0"/>
                  <a:pt x="1014984" y="0"/>
                  <a:pt x="1024128" y="0"/>
                </a:cubicBezTo>
                <a:lnTo>
                  <a:pt x="1024128" y="27432"/>
                </a:lnTo>
                <a:cubicBezTo>
                  <a:pt x="1014984" y="27432"/>
                  <a:pt x="1005840" y="27432"/>
                  <a:pt x="1005840" y="27432"/>
                </a:cubicBezTo>
                <a:cubicBezTo>
                  <a:pt x="996696" y="27432"/>
                  <a:pt x="987552" y="27432"/>
                  <a:pt x="987552" y="27432"/>
                </a:cubicBezTo>
                <a:lnTo>
                  <a:pt x="987552" y="0"/>
                </a:lnTo>
                <a:moveTo>
                  <a:pt x="905256" y="9144"/>
                </a:moveTo>
                <a:cubicBezTo>
                  <a:pt x="914400" y="0"/>
                  <a:pt x="932688" y="0"/>
                  <a:pt x="941832" y="0"/>
                </a:cubicBezTo>
                <a:lnTo>
                  <a:pt x="941832" y="27432"/>
                </a:lnTo>
                <a:cubicBezTo>
                  <a:pt x="932688" y="27432"/>
                  <a:pt x="923544" y="27432"/>
                  <a:pt x="905256" y="27432"/>
                </a:cubicBezTo>
                <a:lnTo>
                  <a:pt x="905256" y="9144"/>
                </a:lnTo>
                <a:moveTo>
                  <a:pt x="1060704" y="0"/>
                </a:moveTo>
                <a:cubicBezTo>
                  <a:pt x="1078992" y="0"/>
                  <a:pt x="1088136" y="0"/>
                  <a:pt x="1097280" y="9144"/>
                </a:cubicBezTo>
                <a:lnTo>
                  <a:pt x="1097280" y="27432"/>
                </a:lnTo>
                <a:cubicBezTo>
                  <a:pt x="1088136" y="27432"/>
                  <a:pt x="1069848" y="27432"/>
                  <a:pt x="1060704" y="27432"/>
                </a:cubicBezTo>
                <a:lnTo>
                  <a:pt x="1060704" y="0"/>
                </a:lnTo>
                <a:moveTo>
                  <a:pt x="822960" y="18288"/>
                </a:moveTo>
                <a:cubicBezTo>
                  <a:pt x="841248" y="9144"/>
                  <a:pt x="850392" y="9144"/>
                  <a:pt x="868680" y="9144"/>
                </a:cubicBezTo>
                <a:lnTo>
                  <a:pt x="868680" y="36576"/>
                </a:lnTo>
                <a:cubicBezTo>
                  <a:pt x="859536" y="36576"/>
                  <a:pt x="841248" y="36576"/>
                  <a:pt x="832104" y="36576"/>
                </a:cubicBezTo>
                <a:lnTo>
                  <a:pt x="822960" y="18288"/>
                </a:lnTo>
                <a:moveTo>
                  <a:pt x="1143000" y="9144"/>
                </a:moveTo>
                <a:cubicBezTo>
                  <a:pt x="1152144" y="9144"/>
                  <a:pt x="1170432" y="9144"/>
                  <a:pt x="1179576" y="18288"/>
                </a:cubicBezTo>
                <a:lnTo>
                  <a:pt x="1179576" y="36576"/>
                </a:lnTo>
                <a:cubicBezTo>
                  <a:pt x="1161288" y="36576"/>
                  <a:pt x="1152144" y="36576"/>
                  <a:pt x="1133856" y="36576"/>
                </a:cubicBezTo>
                <a:lnTo>
                  <a:pt x="1143000" y="9144"/>
                </a:lnTo>
                <a:moveTo>
                  <a:pt x="749808" y="36576"/>
                </a:moveTo>
                <a:cubicBezTo>
                  <a:pt x="758952" y="27432"/>
                  <a:pt x="777240" y="27432"/>
                  <a:pt x="786384" y="27432"/>
                </a:cubicBezTo>
                <a:lnTo>
                  <a:pt x="795528" y="45720"/>
                </a:lnTo>
                <a:cubicBezTo>
                  <a:pt x="777240" y="54864"/>
                  <a:pt x="768096" y="54864"/>
                  <a:pt x="758952" y="54864"/>
                </a:cubicBezTo>
                <a:lnTo>
                  <a:pt x="749808" y="36576"/>
                </a:lnTo>
                <a:moveTo>
                  <a:pt x="1216152" y="27432"/>
                </a:moveTo>
                <a:cubicBezTo>
                  <a:pt x="1234440" y="27432"/>
                  <a:pt x="1243584" y="27432"/>
                  <a:pt x="1252728" y="36576"/>
                </a:cubicBezTo>
                <a:lnTo>
                  <a:pt x="1252728" y="54864"/>
                </a:lnTo>
                <a:cubicBezTo>
                  <a:pt x="1234440" y="54864"/>
                  <a:pt x="1225296" y="54864"/>
                  <a:pt x="1216152" y="45720"/>
                </a:cubicBezTo>
                <a:lnTo>
                  <a:pt x="1216152" y="27432"/>
                </a:lnTo>
                <a:moveTo>
                  <a:pt x="676656" y="54864"/>
                </a:moveTo>
                <a:cubicBezTo>
                  <a:pt x="685800" y="54864"/>
                  <a:pt x="694944" y="45720"/>
                  <a:pt x="713232" y="45720"/>
                </a:cubicBezTo>
                <a:lnTo>
                  <a:pt x="722376" y="64008"/>
                </a:lnTo>
                <a:cubicBezTo>
                  <a:pt x="704088" y="73152"/>
                  <a:pt x="694944" y="73152"/>
                  <a:pt x="685800" y="82296"/>
                </a:cubicBezTo>
                <a:lnTo>
                  <a:pt x="676656" y="54864"/>
                </a:lnTo>
                <a:moveTo>
                  <a:pt x="1298448" y="45720"/>
                </a:moveTo>
                <a:cubicBezTo>
                  <a:pt x="1307592" y="45720"/>
                  <a:pt x="1316736" y="54864"/>
                  <a:pt x="1335024" y="54864"/>
                </a:cubicBezTo>
                <a:lnTo>
                  <a:pt x="1325880" y="82296"/>
                </a:lnTo>
                <a:cubicBezTo>
                  <a:pt x="1307592" y="73152"/>
                  <a:pt x="1298448" y="73152"/>
                  <a:pt x="1289304" y="64008"/>
                </a:cubicBezTo>
                <a:lnTo>
                  <a:pt x="1298448" y="45720"/>
                </a:lnTo>
                <a:moveTo>
                  <a:pt x="603504" y="82296"/>
                </a:moveTo>
                <a:cubicBezTo>
                  <a:pt x="612648" y="82296"/>
                  <a:pt x="621792" y="73152"/>
                  <a:pt x="640080" y="73152"/>
                </a:cubicBezTo>
                <a:lnTo>
                  <a:pt x="649224" y="91440"/>
                </a:lnTo>
                <a:cubicBezTo>
                  <a:pt x="630936" y="100584"/>
                  <a:pt x="621792" y="100584"/>
                  <a:pt x="612648" y="109728"/>
                </a:cubicBezTo>
                <a:lnTo>
                  <a:pt x="603504" y="82296"/>
                </a:lnTo>
                <a:moveTo>
                  <a:pt x="1371600" y="73152"/>
                </a:moveTo>
                <a:cubicBezTo>
                  <a:pt x="1380744" y="73152"/>
                  <a:pt x="1389888" y="82296"/>
                  <a:pt x="1408176" y="82296"/>
                </a:cubicBezTo>
                <a:lnTo>
                  <a:pt x="1399032" y="109728"/>
                </a:lnTo>
                <a:cubicBezTo>
                  <a:pt x="1380744" y="100584"/>
                  <a:pt x="1371600" y="100584"/>
                  <a:pt x="1362456" y="91440"/>
                </a:cubicBezTo>
                <a:lnTo>
                  <a:pt x="1371600" y="73152"/>
                </a:lnTo>
                <a:moveTo>
                  <a:pt x="530352" y="118872"/>
                </a:moveTo>
                <a:cubicBezTo>
                  <a:pt x="539496" y="109728"/>
                  <a:pt x="557784" y="109728"/>
                  <a:pt x="566928" y="100584"/>
                </a:cubicBezTo>
                <a:lnTo>
                  <a:pt x="576072" y="118872"/>
                </a:lnTo>
                <a:cubicBezTo>
                  <a:pt x="566928" y="128016"/>
                  <a:pt x="557784" y="137160"/>
                  <a:pt x="539496" y="137160"/>
                </a:cubicBezTo>
                <a:lnTo>
                  <a:pt x="530352" y="118872"/>
                </a:lnTo>
                <a:moveTo>
                  <a:pt x="1444752" y="100584"/>
                </a:moveTo>
                <a:cubicBezTo>
                  <a:pt x="1453896" y="109728"/>
                  <a:pt x="1463040" y="109728"/>
                  <a:pt x="1472184" y="118872"/>
                </a:cubicBezTo>
                <a:lnTo>
                  <a:pt x="1463040" y="137160"/>
                </a:lnTo>
                <a:cubicBezTo>
                  <a:pt x="1453896" y="137160"/>
                  <a:pt x="1444752" y="128016"/>
                  <a:pt x="1426464" y="118872"/>
                </a:cubicBezTo>
                <a:lnTo>
                  <a:pt x="1444752" y="100584"/>
                </a:lnTo>
                <a:moveTo>
                  <a:pt x="466344" y="155448"/>
                </a:moveTo>
                <a:cubicBezTo>
                  <a:pt x="475488" y="155448"/>
                  <a:pt x="484632" y="146304"/>
                  <a:pt x="493776" y="137160"/>
                </a:cubicBezTo>
                <a:lnTo>
                  <a:pt x="512064" y="155448"/>
                </a:lnTo>
                <a:cubicBezTo>
                  <a:pt x="493776" y="164592"/>
                  <a:pt x="484632" y="173736"/>
                  <a:pt x="475488" y="182880"/>
                </a:cubicBezTo>
                <a:lnTo>
                  <a:pt x="466344" y="155448"/>
                </a:lnTo>
                <a:moveTo>
                  <a:pt x="1508760" y="137160"/>
                </a:moveTo>
                <a:cubicBezTo>
                  <a:pt x="1517904" y="146304"/>
                  <a:pt x="1536192" y="155448"/>
                  <a:pt x="1545336" y="155448"/>
                </a:cubicBezTo>
                <a:lnTo>
                  <a:pt x="1527048" y="182880"/>
                </a:lnTo>
                <a:cubicBezTo>
                  <a:pt x="1517904" y="173736"/>
                  <a:pt x="1508760" y="164592"/>
                  <a:pt x="1499616" y="155448"/>
                </a:cubicBezTo>
                <a:lnTo>
                  <a:pt x="1508760" y="137160"/>
                </a:lnTo>
                <a:moveTo>
                  <a:pt x="1572768" y="182880"/>
                </a:moveTo>
                <a:cubicBezTo>
                  <a:pt x="1591056" y="192024"/>
                  <a:pt x="1600200" y="192024"/>
                  <a:pt x="1609344" y="201168"/>
                </a:cubicBezTo>
                <a:lnTo>
                  <a:pt x="1591056" y="219456"/>
                </a:lnTo>
                <a:cubicBezTo>
                  <a:pt x="1581912" y="219456"/>
                  <a:pt x="1572768" y="210312"/>
                  <a:pt x="1563624" y="201168"/>
                </a:cubicBezTo>
                <a:lnTo>
                  <a:pt x="1572768" y="182880"/>
                </a:lnTo>
                <a:moveTo>
                  <a:pt x="393192" y="201168"/>
                </a:moveTo>
                <a:cubicBezTo>
                  <a:pt x="411480" y="192024"/>
                  <a:pt x="420624" y="192024"/>
                  <a:pt x="429768" y="182880"/>
                </a:cubicBezTo>
                <a:lnTo>
                  <a:pt x="448056" y="201168"/>
                </a:lnTo>
                <a:cubicBezTo>
                  <a:pt x="429768" y="210312"/>
                  <a:pt x="420624" y="219456"/>
                  <a:pt x="411480" y="219456"/>
                </a:cubicBezTo>
                <a:lnTo>
                  <a:pt x="393192" y="201168"/>
                </a:lnTo>
                <a:moveTo>
                  <a:pt x="1636776" y="228600"/>
                </a:moveTo>
                <a:cubicBezTo>
                  <a:pt x="1645920" y="237744"/>
                  <a:pt x="1664208" y="246888"/>
                  <a:pt x="1673352" y="256032"/>
                </a:cubicBezTo>
                <a:lnTo>
                  <a:pt x="1655064" y="274320"/>
                </a:lnTo>
                <a:cubicBezTo>
                  <a:pt x="1645920" y="265176"/>
                  <a:pt x="1636776" y="256032"/>
                  <a:pt x="1627632" y="246888"/>
                </a:cubicBezTo>
                <a:lnTo>
                  <a:pt x="1636776" y="228600"/>
                </a:lnTo>
                <a:moveTo>
                  <a:pt x="338328" y="256032"/>
                </a:moveTo>
                <a:cubicBezTo>
                  <a:pt x="347472" y="246888"/>
                  <a:pt x="356616" y="237744"/>
                  <a:pt x="365760" y="228600"/>
                </a:cubicBezTo>
                <a:lnTo>
                  <a:pt x="384048" y="246888"/>
                </a:lnTo>
                <a:cubicBezTo>
                  <a:pt x="374904" y="256032"/>
                  <a:pt x="365760" y="265176"/>
                  <a:pt x="356616" y="274320"/>
                </a:cubicBezTo>
                <a:lnTo>
                  <a:pt x="338328" y="256032"/>
                </a:lnTo>
                <a:moveTo>
                  <a:pt x="1700784" y="283464"/>
                </a:moveTo>
                <a:cubicBezTo>
                  <a:pt x="1709928" y="292608"/>
                  <a:pt x="1719072" y="301752"/>
                  <a:pt x="1728216" y="310896"/>
                </a:cubicBezTo>
                <a:lnTo>
                  <a:pt x="1709928" y="329184"/>
                </a:lnTo>
                <a:cubicBezTo>
                  <a:pt x="1700784" y="320040"/>
                  <a:pt x="1691640" y="310896"/>
                  <a:pt x="1682496" y="301752"/>
                </a:cubicBezTo>
                <a:lnTo>
                  <a:pt x="1700784" y="283464"/>
                </a:lnTo>
                <a:moveTo>
                  <a:pt x="283464" y="310896"/>
                </a:moveTo>
                <a:cubicBezTo>
                  <a:pt x="292608" y="301752"/>
                  <a:pt x="301752" y="292608"/>
                  <a:pt x="310896" y="283464"/>
                </a:cubicBezTo>
                <a:lnTo>
                  <a:pt x="329184" y="301752"/>
                </a:lnTo>
                <a:cubicBezTo>
                  <a:pt x="320040" y="310896"/>
                  <a:pt x="310896" y="320040"/>
                  <a:pt x="301752" y="329184"/>
                </a:cubicBezTo>
                <a:lnTo>
                  <a:pt x="283464" y="310896"/>
                </a:lnTo>
                <a:moveTo>
                  <a:pt x="1755648" y="338328"/>
                </a:moveTo>
                <a:cubicBezTo>
                  <a:pt x="1764792" y="347472"/>
                  <a:pt x="1773936" y="356616"/>
                  <a:pt x="1783080" y="365760"/>
                </a:cubicBezTo>
                <a:lnTo>
                  <a:pt x="1755648" y="384048"/>
                </a:lnTo>
                <a:cubicBezTo>
                  <a:pt x="1755648" y="374904"/>
                  <a:pt x="1746504" y="365760"/>
                  <a:pt x="1737360" y="356616"/>
                </a:cubicBezTo>
                <a:lnTo>
                  <a:pt x="1755648" y="338328"/>
                </a:lnTo>
                <a:moveTo>
                  <a:pt x="228600" y="365760"/>
                </a:moveTo>
                <a:cubicBezTo>
                  <a:pt x="237744" y="356616"/>
                  <a:pt x="246888" y="347472"/>
                  <a:pt x="256032" y="338328"/>
                </a:cubicBezTo>
                <a:lnTo>
                  <a:pt x="274320" y="356616"/>
                </a:lnTo>
                <a:cubicBezTo>
                  <a:pt x="265176" y="365760"/>
                  <a:pt x="256032" y="374904"/>
                  <a:pt x="246888" y="384048"/>
                </a:cubicBezTo>
                <a:lnTo>
                  <a:pt x="228600" y="365760"/>
                </a:lnTo>
                <a:moveTo>
                  <a:pt x="1801368" y="393192"/>
                </a:moveTo>
                <a:cubicBezTo>
                  <a:pt x="1810512" y="411480"/>
                  <a:pt x="1819656" y="420624"/>
                  <a:pt x="1828800" y="429768"/>
                </a:cubicBezTo>
                <a:lnTo>
                  <a:pt x="1801368" y="448056"/>
                </a:lnTo>
                <a:cubicBezTo>
                  <a:pt x="1801368" y="429768"/>
                  <a:pt x="1792224" y="420624"/>
                  <a:pt x="1783080" y="411480"/>
                </a:cubicBezTo>
                <a:lnTo>
                  <a:pt x="1801368" y="393192"/>
                </a:lnTo>
                <a:moveTo>
                  <a:pt x="182880" y="429768"/>
                </a:moveTo>
                <a:cubicBezTo>
                  <a:pt x="192024" y="420624"/>
                  <a:pt x="192024" y="411480"/>
                  <a:pt x="201168" y="393192"/>
                </a:cubicBezTo>
                <a:lnTo>
                  <a:pt x="219456" y="411480"/>
                </a:lnTo>
                <a:cubicBezTo>
                  <a:pt x="219456" y="420624"/>
                  <a:pt x="210312" y="429768"/>
                  <a:pt x="201168" y="448056"/>
                </a:cubicBezTo>
                <a:lnTo>
                  <a:pt x="182880" y="429768"/>
                </a:lnTo>
                <a:moveTo>
                  <a:pt x="1847088" y="466344"/>
                </a:moveTo>
                <a:cubicBezTo>
                  <a:pt x="1856232" y="475488"/>
                  <a:pt x="1865376" y="484632"/>
                  <a:pt x="1865376" y="493776"/>
                </a:cubicBezTo>
                <a:lnTo>
                  <a:pt x="1847088" y="512064"/>
                </a:lnTo>
                <a:cubicBezTo>
                  <a:pt x="1837944" y="493776"/>
                  <a:pt x="1837944" y="484632"/>
                  <a:pt x="1828800" y="475488"/>
                </a:cubicBezTo>
                <a:lnTo>
                  <a:pt x="1847088" y="466344"/>
                </a:lnTo>
                <a:moveTo>
                  <a:pt x="137160" y="493776"/>
                </a:moveTo>
                <a:cubicBezTo>
                  <a:pt x="146304" y="484632"/>
                  <a:pt x="155448" y="475488"/>
                  <a:pt x="155448" y="466344"/>
                </a:cubicBezTo>
                <a:lnTo>
                  <a:pt x="182880" y="475488"/>
                </a:lnTo>
                <a:cubicBezTo>
                  <a:pt x="173736" y="484632"/>
                  <a:pt x="164592" y="493776"/>
                  <a:pt x="155448" y="512064"/>
                </a:cubicBezTo>
                <a:lnTo>
                  <a:pt x="137160" y="493776"/>
                </a:lnTo>
                <a:moveTo>
                  <a:pt x="100584" y="566928"/>
                </a:moveTo>
                <a:cubicBezTo>
                  <a:pt x="109728" y="557784"/>
                  <a:pt x="109728" y="539496"/>
                  <a:pt x="118872" y="530352"/>
                </a:cubicBezTo>
                <a:lnTo>
                  <a:pt x="137160" y="539496"/>
                </a:lnTo>
                <a:cubicBezTo>
                  <a:pt x="137160" y="557784"/>
                  <a:pt x="128016" y="566928"/>
                  <a:pt x="118872" y="576072"/>
                </a:cubicBezTo>
                <a:lnTo>
                  <a:pt x="100584" y="566928"/>
                </a:lnTo>
                <a:moveTo>
                  <a:pt x="1892808" y="530352"/>
                </a:moveTo>
                <a:cubicBezTo>
                  <a:pt x="1892808" y="539496"/>
                  <a:pt x="1901952" y="557784"/>
                  <a:pt x="1901952" y="566928"/>
                </a:cubicBezTo>
                <a:lnTo>
                  <a:pt x="1883664" y="576072"/>
                </a:lnTo>
                <a:cubicBezTo>
                  <a:pt x="1874520" y="566928"/>
                  <a:pt x="1874520" y="557784"/>
                  <a:pt x="1865376" y="539496"/>
                </a:cubicBezTo>
                <a:lnTo>
                  <a:pt x="1892808" y="530352"/>
                </a:lnTo>
                <a:moveTo>
                  <a:pt x="73152" y="640080"/>
                </a:moveTo>
                <a:cubicBezTo>
                  <a:pt x="73152" y="621792"/>
                  <a:pt x="82296" y="612648"/>
                  <a:pt x="82296" y="603504"/>
                </a:cubicBezTo>
                <a:lnTo>
                  <a:pt x="109728" y="612648"/>
                </a:lnTo>
                <a:cubicBezTo>
                  <a:pt x="100584" y="621792"/>
                  <a:pt x="100584" y="630936"/>
                  <a:pt x="91440" y="649224"/>
                </a:cubicBezTo>
                <a:lnTo>
                  <a:pt x="73152" y="640080"/>
                </a:lnTo>
                <a:moveTo>
                  <a:pt x="1920240" y="603504"/>
                </a:moveTo>
                <a:cubicBezTo>
                  <a:pt x="1929384" y="612648"/>
                  <a:pt x="1929384" y="621792"/>
                  <a:pt x="1938528" y="640080"/>
                </a:cubicBezTo>
                <a:lnTo>
                  <a:pt x="1911096" y="649224"/>
                </a:lnTo>
                <a:cubicBezTo>
                  <a:pt x="1911096" y="630936"/>
                  <a:pt x="1901952" y="621792"/>
                  <a:pt x="1901952" y="612648"/>
                </a:cubicBezTo>
                <a:lnTo>
                  <a:pt x="1920240" y="603504"/>
                </a:lnTo>
                <a:moveTo>
                  <a:pt x="45720" y="713232"/>
                </a:moveTo>
                <a:cubicBezTo>
                  <a:pt x="45720" y="694944"/>
                  <a:pt x="54864" y="685800"/>
                  <a:pt x="54864" y="676656"/>
                </a:cubicBezTo>
                <a:lnTo>
                  <a:pt x="82296" y="685800"/>
                </a:lnTo>
                <a:cubicBezTo>
                  <a:pt x="73152" y="694944"/>
                  <a:pt x="73152" y="704088"/>
                  <a:pt x="64008" y="722376"/>
                </a:cubicBezTo>
                <a:lnTo>
                  <a:pt x="45720" y="713232"/>
                </a:lnTo>
                <a:moveTo>
                  <a:pt x="1947672" y="676656"/>
                </a:moveTo>
                <a:cubicBezTo>
                  <a:pt x="1956816" y="685800"/>
                  <a:pt x="1956816" y="694944"/>
                  <a:pt x="1965960" y="713232"/>
                </a:cubicBezTo>
                <a:lnTo>
                  <a:pt x="1938528" y="722376"/>
                </a:lnTo>
                <a:cubicBezTo>
                  <a:pt x="1938528" y="704088"/>
                  <a:pt x="1929384" y="694944"/>
                  <a:pt x="1929384" y="685800"/>
                </a:cubicBezTo>
                <a:lnTo>
                  <a:pt x="1947672" y="676656"/>
                </a:lnTo>
                <a:moveTo>
                  <a:pt x="27432" y="786384"/>
                </a:moveTo>
                <a:cubicBezTo>
                  <a:pt x="27432" y="777240"/>
                  <a:pt x="27432" y="758952"/>
                  <a:pt x="36576" y="749808"/>
                </a:cubicBezTo>
                <a:lnTo>
                  <a:pt x="54864" y="758952"/>
                </a:lnTo>
                <a:cubicBezTo>
                  <a:pt x="54864" y="768096"/>
                  <a:pt x="54864" y="777240"/>
                  <a:pt x="45720" y="795528"/>
                </a:cubicBezTo>
                <a:lnTo>
                  <a:pt x="27432" y="786384"/>
                </a:lnTo>
                <a:moveTo>
                  <a:pt x="1975104" y="749808"/>
                </a:moveTo>
                <a:cubicBezTo>
                  <a:pt x="1975104" y="758952"/>
                  <a:pt x="1984248" y="777240"/>
                  <a:pt x="1984248" y="786384"/>
                </a:cubicBezTo>
                <a:lnTo>
                  <a:pt x="1956816" y="795528"/>
                </a:lnTo>
                <a:cubicBezTo>
                  <a:pt x="1956816" y="777240"/>
                  <a:pt x="1956816" y="768096"/>
                  <a:pt x="1947672" y="758952"/>
                </a:cubicBezTo>
                <a:lnTo>
                  <a:pt x="1975104" y="749808"/>
                </a:lnTo>
                <a:moveTo>
                  <a:pt x="9144" y="868680"/>
                </a:moveTo>
                <a:cubicBezTo>
                  <a:pt x="9144" y="850392"/>
                  <a:pt x="9144" y="841248"/>
                  <a:pt x="18288" y="822960"/>
                </a:cubicBezTo>
                <a:lnTo>
                  <a:pt x="36576" y="832104"/>
                </a:lnTo>
                <a:cubicBezTo>
                  <a:pt x="36576" y="841248"/>
                  <a:pt x="36576" y="859536"/>
                  <a:pt x="36576" y="868680"/>
                </a:cubicBezTo>
                <a:lnTo>
                  <a:pt x="9144" y="868680"/>
                </a:lnTo>
                <a:moveTo>
                  <a:pt x="1993392" y="822960"/>
                </a:moveTo>
                <a:cubicBezTo>
                  <a:pt x="1993392" y="841248"/>
                  <a:pt x="1993392" y="850392"/>
                  <a:pt x="1993392" y="868680"/>
                </a:cubicBezTo>
                <a:lnTo>
                  <a:pt x="1975104" y="868680"/>
                </a:lnTo>
                <a:cubicBezTo>
                  <a:pt x="1965960" y="859536"/>
                  <a:pt x="1965960" y="841248"/>
                  <a:pt x="1965960" y="832104"/>
                </a:cubicBezTo>
                <a:lnTo>
                  <a:pt x="1993392" y="822960"/>
                </a:lnTo>
                <a:moveTo>
                  <a:pt x="0" y="941832"/>
                </a:moveTo>
                <a:cubicBezTo>
                  <a:pt x="0" y="932688"/>
                  <a:pt x="0" y="914400"/>
                  <a:pt x="9144" y="905256"/>
                </a:cubicBezTo>
                <a:lnTo>
                  <a:pt x="27432" y="905256"/>
                </a:lnTo>
                <a:cubicBezTo>
                  <a:pt x="27432" y="923544"/>
                  <a:pt x="27432" y="932688"/>
                  <a:pt x="27432" y="941832"/>
                </a:cubicBezTo>
                <a:lnTo>
                  <a:pt x="0" y="941832"/>
                </a:lnTo>
                <a:moveTo>
                  <a:pt x="2002536" y="905256"/>
                </a:moveTo>
                <a:cubicBezTo>
                  <a:pt x="2002536" y="914400"/>
                  <a:pt x="2002536" y="932688"/>
                  <a:pt x="2002536" y="941832"/>
                </a:cubicBezTo>
                <a:lnTo>
                  <a:pt x="1975104" y="941832"/>
                </a:lnTo>
                <a:cubicBezTo>
                  <a:pt x="1975104" y="932688"/>
                  <a:pt x="1975104" y="923544"/>
                  <a:pt x="1975104" y="905256"/>
                </a:cubicBezTo>
                <a:lnTo>
                  <a:pt x="2002536" y="905256"/>
                </a:lnTo>
                <a:moveTo>
                  <a:pt x="0" y="1005840"/>
                </a:moveTo>
                <a:cubicBezTo>
                  <a:pt x="0" y="996696"/>
                  <a:pt x="0" y="987552"/>
                  <a:pt x="0" y="987552"/>
                </a:cubicBezTo>
                <a:lnTo>
                  <a:pt x="27432" y="987552"/>
                </a:lnTo>
                <a:cubicBezTo>
                  <a:pt x="27432" y="987552"/>
                  <a:pt x="27432" y="996696"/>
                  <a:pt x="27432" y="1005840"/>
                </a:cubicBezTo>
                <a:cubicBezTo>
                  <a:pt x="27432" y="1005840"/>
                  <a:pt x="27432" y="1014984"/>
                  <a:pt x="27432" y="1024128"/>
                </a:cubicBezTo>
                <a:lnTo>
                  <a:pt x="0" y="1024128"/>
                </a:lnTo>
                <a:cubicBezTo>
                  <a:pt x="0" y="1014984"/>
                  <a:pt x="0" y="1005840"/>
                  <a:pt x="0" y="1005840"/>
                </a:cubicBezTo>
                <a:moveTo>
                  <a:pt x="2002536" y="987552"/>
                </a:moveTo>
                <a:cubicBezTo>
                  <a:pt x="2002536" y="987552"/>
                  <a:pt x="2002536" y="996696"/>
                  <a:pt x="2002536" y="1005840"/>
                </a:cubicBezTo>
                <a:cubicBezTo>
                  <a:pt x="2002536" y="1005840"/>
                  <a:pt x="2002536" y="1014984"/>
                  <a:pt x="2002536" y="1024128"/>
                </a:cubicBezTo>
                <a:lnTo>
                  <a:pt x="1984248" y="1024128"/>
                </a:lnTo>
                <a:cubicBezTo>
                  <a:pt x="1984248" y="1014984"/>
                  <a:pt x="1984248" y="1005840"/>
                  <a:pt x="1984248" y="1005840"/>
                </a:cubicBezTo>
                <a:cubicBezTo>
                  <a:pt x="1984248" y="996696"/>
                  <a:pt x="1984248" y="987552"/>
                  <a:pt x="1984248" y="987552"/>
                </a:cubicBezTo>
                <a:lnTo>
                  <a:pt x="2002536" y="987552"/>
                </a:lnTo>
                <a:moveTo>
                  <a:pt x="9144" y="1097280"/>
                </a:moveTo>
                <a:cubicBezTo>
                  <a:pt x="0" y="1088136"/>
                  <a:pt x="0" y="1078992"/>
                  <a:pt x="0" y="1060704"/>
                </a:cubicBezTo>
                <a:lnTo>
                  <a:pt x="27432" y="1060704"/>
                </a:lnTo>
                <a:cubicBezTo>
                  <a:pt x="27432" y="1069848"/>
                  <a:pt x="27432" y="1088136"/>
                  <a:pt x="27432" y="1097280"/>
                </a:cubicBezTo>
                <a:lnTo>
                  <a:pt x="9144" y="1097280"/>
                </a:lnTo>
                <a:moveTo>
                  <a:pt x="2002536" y="1060704"/>
                </a:moveTo>
                <a:cubicBezTo>
                  <a:pt x="2002536" y="1078992"/>
                  <a:pt x="2002536" y="1088136"/>
                  <a:pt x="2002536" y="1097280"/>
                </a:cubicBezTo>
                <a:lnTo>
                  <a:pt x="1975104" y="1097280"/>
                </a:lnTo>
                <a:cubicBezTo>
                  <a:pt x="1975104" y="1088136"/>
                  <a:pt x="1975104" y="1069848"/>
                  <a:pt x="1975104" y="1060704"/>
                </a:cubicBezTo>
                <a:lnTo>
                  <a:pt x="2002536" y="1060704"/>
                </a:lnTo>
                <a:moveTo>
                  <a:pt x="18288" y="1179576"/>
                </a:moveTo>
                <a:cubicBezTo>
                  <a:pt x="9144" y="1170432"/>
                  <a:pt x="9144" y="1152144"/>
                  <a:pt x="9144" y="1143000"/>
                </a:cubicBezTo>
                <a:lnTo>
                  <a:pt x="36576" y="1133856"/>
                </a:lnTo>
                <a:cubicBezTo>
                  <a:pt x="36576" y="1152144"/>
                  <a:pt x="36576" y="1161288"/>
                  <a:pt x="36576" y="1179576"/>
                </a:cubicBezTo>
                <a:lnTo>
                  <a:pt x="18288" y="1179576"/>
                </a:lnTo>
                <a:moveTo>
                  <a:pt x="1993392" y="1143000"/>
                </a:moveTo>
                <a:cubicBezTo>
                  <a:pt x="1993392" y="1152144"/>
                  <a:pt x="1993392" y="1170432"/>
                  <a:pt x="1993392" y="1179576"/>
                </a:cubicBezTo>
                <a:lnTo>
                  <a:pt x="1965960" y="1179576"/>
                </a:lnTo>
                <a:cubicBezTo>
                  <a:pt x="1965960" y="1161288"/>
                  <a:pt x="1965960" y="1152144"/>
                  <a:pt x="1975104" y="1133856"/>
                </a:cubicBezTo>
                <a:lnTo>
                  <a:pt x="1993392" y="1143000"/>
                </a:lnTo>
                <a:moveTo>
                  <a:pt x="36576" y="1252728"/>
                </a:moveTo>
                <a:cubicBezTo>
                  <a:pt x="27432" y="1243584"/>
                  <a:pt x="27432" y="1234440"/>
                  <a:pt x="27432" y="1216152"/>
                </a:cubicBezTo>
                <a:lnTo>
                  <a:pt x="45720" y="1216152"/>
                </a:lnTo>
                <a:cubicBezTo>
                  <a:pt x="54864" y="1225296"/>
                  <a:pt x="54864" y="1234440"/>
                  <a:pt x="54864" y="1252728"/>
                </a:cubicBezTo>
                <a:lnTo>
                  <a:pt x="36576" y="1252728"/>
                </a:lnTo>
                <a:moveTo>
                  <a:pt x="1984248" y="1216152"/>
                </a:moveTo>
                <a:cubicBezTo>
                  <a:pt x="1984248" y="1234440"/>
                  <a:pt x="1975104" y="1243584"/>
                  <a:pt x="1975104" y="1252728"/>
                </a:cubicBezTo>
                <a:lnTo>
                  <a:pt x="1947672" y="1252728"/>
                </a:lnTo>
                <a:cubicBezTo>
                  <a:pt x="1956816" y="1234440"/>
                  <a:pt x="1956816" y="1225296"/>
                  <a:pt x="1956816" y="1216152"/>
                </a:cubicBezTo>
                <a:lnTo>
                  <a:pt x="1984248" y="1216152"/>
                </a:lnTo>
                <a:moveTo>
                  <a:pt x="54864" y="1335024"/>
                </a:moveTo>
                <a:cubicBezTo>
                  <a:pt x="54864" y="1316736"/>
                  <a:pt x="45720" y="1307592"/>
                  <a:pt x="45720" y="1298448"/>
                </a:cubicBezTo>
                <a:lnTo>
                  <a:pt x="64008" y="1289304"/>
                </a:lnTo>
                <a:cubicBezTo>
                  <a:pt x="73152" y="1298448"/>
                  <a:pt x="73152" y="1307592"/>
                  <a:pt x="82296" y="1325880"/>
                </a:cubicBezTo>
                <a:lnTo>
                  <a:pt x="54864" y="1335024"/>
                </a:lnTo>
                <a:moveTo>
                  <a:pt x="1965960" y="1298448"/>
                </a:moveTo>
                <a:cubicBezTo>
                  <a:pt x="1956816" y="1307592"/>
                  <a:pt x="1956816" y="1316736"/>
                  <a:pt x="1947672" y="1335024"/>
                </a:cubicBezTo>
                <a:lnTo>
                  <a:pt x="1929384" y="1325880"/>
                </a:lnTo>
                <a:cubicBezTo>
                  <a:pt x="1929384" y="1307592"/>
                  <a:pt x="1938528" y="1298448"/>
                  <a:pt x="1938528" y="1289304"/>
                </a:cubicBezTo>
                <a:lnTo>
                  <a:pt x="1965960" y="1298448"/>
                </a:lnTo>
                <a:moveTo>
                  <a:pt x="82296" y="1408176"/>
                </a:moveTo>
                <a:cubicBezTo>
                  <a:pt x="82296" y="1389888"/>
                  <a:pt x="73152" y="1380744"/>
                  <a:pt x="73152" y="1371600"/>
                </a:cubicBezTo>
                <a:lnTo>
                  <a:pt x="91440" y="1362456"/>
                </a:lnTo>
                <a:cubicBezTo>
                  <a:pt x="100584" y="1371600"/>
                  <a:pt x="100584" y="1380744"/>
                  <a:pt x="109728" y="1399032"/>
                </a:cubicBezTo>
                <a:lnTo>
                  <a:pt x="82296" y="1408176"/>
                </a:lnTo>
                <a:moveTo>
                  <a:pt x="1938528" y="1371600"/>
                </a:moveTo>
                <a:cubicBezTo>
                  <a:pt x="1929384" y="1380744"/>
                  <a:pt x="1929384" y="1389888"/>
                  <a:pt x="1920240" y="1408176"/>
                </a:cubicBezTo>
                <a:lnTo>
                  <a:pt x="1901952" y="1399032"/>
                </a:lnTo>
                <a:cubicBezTo>
                  <a:pt x="1901952" y="1380744"/>
                  <a:pt x="1911096" y="1371600"/>
                  <a:pt x="1911096" y="1362456"/>
                </a:cubicBezTo>
                <a:lnTo>
                  <a:pt x="1938528" y="1371600"/>
                </a:lnTo>
                <a:moveTo>
                  <a:pt x="118872" y="1472184"/>
                </a:moveTo>
                <a:cubicBezTo>
                  <a:pt x="109728" y="1463040"/>
                  <a:pt x="109728" y="1453896"/>
                  <a:pt x="100584" y="1444752"/>
                </a:cubicBezTo>
                <a:lnTo>
                  <a:pt x="118872" y="1426464"/>
                </a:lnTo>
                <a:cubicBezTo>
                  <a:pt x="128016" y="1444752"/>
                  <a:pt x="137160" y="1453896"/>
                  <a:pt x="137160" y="1463040"/>
                </a:cubicBezTo>
                <a:lnTo>
                  <a:pt x="118872" y="1472184"/>
                </a:lnTo>
                <a:moveTo>
                  <a:pt x="1901952" y="1444752"/>
                </a:moveTo>
                <a:cubicBezTo>
                  <a:pt x="1901952" y="1453896"/>
                  <a:pt x="1892808" y="1463040"/>
                  <a:pt x="1892808" y="1472184"/>
                </a:cubicBezTo>
                <a:lnTo>
                  <a:pt x="1865376" y="1463040"/>
                </a:lnTo>
                <a:cubicBezTo>
                  <a:pt x="1874520" y="1453896"/>
                  <a:pt x="1874520" y="1444752"/>
                  <a:pt x="1883664" y="1426464"/>
                </a:cubicBezTo>
                <a:lnTo>
                  <a:pt x="1901952" y="1444752"/>
                </a:lnTo>
                <a:moveTo>
                  <a:pt x="155448" y="1545336"/>
                </a:moveTo>
                <a:cubicBezTo>
                  <a:pt x="155448" y="1536192"/>
                  <a:pt x="146304" y="1517904"/>
                  <a:pt x="137160" y="1508760"/>
                </a:cubicBezTo>
                <a:lnTo>
                  <a:pt x="155448" y="1499616"/>
                </a:lnTo>
                <a:cubicBezTo>
                  <a:pt x="164592" y="1508760"/>
                  <a:pt x="173736" y="1517904"/>
                  <a:pt x="182880" y="1527048"/>
                </a:cubicBezTo>
                <a:lnTo>
                  <a:pt x="155448" y="1545336"/>
                </a:lnTo>
                <a:moveTo>
                  <a:pt x="1865376" y="1508760"/>
                </a:moveTo>
                <a:cubicBezTo>
                  <a:pt x="1865376" y="1517904"/>
                  <a:pt x="1856232" y="1536192"/>
                  <a:pt x="1847088" y="1545336"/>
                </a:cubicBezTo>
                <a:lnTo>
                  <a:pt x="1828800" y="1527048"/>
                </a:lnTo>
                <a:cubicBezTo>
                  <a:pt x="1837944" y="1517904"/>
                  <a:pt x="1837944" y="1508760"/>
                  <a:pt x="1847088" y="1499616"/>
                </a:cubicBezTo>
                <a:lnTo>
                  <a:pt x="1865376" y="1508760"/>
                </a:lnTo>
                <a:moveTo>
                  <a:pt x="201168" y="1609344"/>
                </a:moveTo>
                <a:cubicBezTo>
                  <a:pt x="192024" y="1600200"/>
                  <a:pt x="192024" y="1591056"/>
                  <a:pt x="182880" y="1572768"/>
                </a:cubicBezTo>
                <a:lnTo>
                  <a:pt x="201168" y="1563624"/>
                </a:lnTo>
                <a:cubicBezTo>
                  <a:pt x="210312" y="1572768"/>
                  <a:pt x="219456" y="1581912"/>
                  <a:pt x="219456" y="1591056"/>
                </a:cubicBezTo>
                <a:lnTo>
                  <a:pt x="201168" y="1609344"/>
                </a:lnTo>
                <a:moveTo>
                  <a:pt x="1828800" y="1572768"/>
                </a:moveTo>
                <a:cubicBezTo>
                  <a:pt x="1819656" y="1591056"/>
                  <a:pt x="1810512" y="1600200"/>
                  <a:pt x="1801368" y="1609344"/>
                </a:cubicBezTo>
                <a:lnTo>
                  <a:pt x="1783080" y="1591056"/>
                </a:lnTo>
                <a:cubicBezTo>
                  <a:pt x="1792224" y="1581912"/>
                  <a:pt x="1801368" y="1572768"/>
                  <a:pt x="1801368" y="1563624"/>
                </a:cubicBezTo>
                <a:lnTo>
                  <a:pt x="1828800" y="1572768"/>
                </a:lnTo>
                <a:moveTo>
                  <a:pt x="1783080" y="1636776"/>
                </a:moveTo>
                <a:cubicBezTo>
                  <a:pt x="1773936" y="1645920"/>
                  <a:pt x="1764792" y="1664208"/>
                  <a:pt x="1755648" y="1673352"/>
                </a:cubicBezTo>
                <a:lnTo>
                  <a:pt x="1737360" y="1655064"/>
                </a:lnTo>
                <a:cubicBezTo>
                  <a:pt x="1746504" y="1645920"/>
                  <a:pt x="1755648" y="1636776"/>
                  <a:pt x="1755648" y="1627632"/>
                </a:cubicBezTo>
                <a:lnTo>
                  <a:pt x="1783080" y="1636776"/>
                </a:lnTo>
                <a:moveTo>
                  <a:pt x="256032" y="1673352"/>
                </a:moveTo>
                <a:cubicBezTo>
                  <a:pt x="246888" y="1664208"/>
                  <a:pt x="237744" y="1645920"/>
                  <a:pt x="228600" y="1636776"/>
                </a:cubicBezTo>
                <a:lnTo>
                  <a:pt x="246888" y="1627632"/>
                </a:lnTo>
                <a:cubicBezTo>
                  <a:pt x="256032" y="1636776"/>
                  <a:pt x="265176" y="1645920"/>
                  <a:pt x="274320" y="1655064"/>
                </a:cubicBezTo>
                <a:lnTo>
                  <a:pt x="256032" y="1673352"/>
                </a:lnTo>
                <a:moveTo>
                  <a:pt x="1728216" y="1700784"/>
                </a:moveTo>
                <a:cubicBezTo>
                  <a:pt x="1719072" y="1709928"/>
                  <a:pt x="1709928" y="1719072"/>
                  <a:pt x="1700784" y="1728216"/>
                </a:cubicBezTo>
                <a:lnTo>
                  <a:pt x="1682496" y="1709928"/>
                </a:lnTo>
                <a:cubicBezTo>
                  <a:pt x="1691640" y="1700784"/>
                  <a:pt x="1700784" y="1691640"/>
                  <a:pt x="1709928" y="1682496"/>
                </a:cubicBezTo>
                <a:lnTo>
                  <a:pt x="1728216" y="1700784"/>
                </a:lnTo>
                <a:moveTo>
                  <a:pt x="310896" y="1728216"/>
                </a:moveTo>
                <a:cubicBezTo>
                  <a:pt x="301752" y="1719072"/>
                  <a:pt x="292608" y="1709928"/>
                  <a:pt x="283464" y="1700784"/>
                </a:cubicBezTo>
                <a:lnTo>
                  <a:pt x="301752" y="1682496"/>
                </a:lnTo>
                <a:cubicBezTo>
                  <a:pt x="310896" y="1691640"/>
                  <a:pt x="320040" y="1700784"/>
                  <a:pt x="329184" y="1709928"/>
                </a:cubicBezTo>
                <a:lnTo>
                  <a:pt x="310896" y="1728216"/>
                </a:lnTo>
                <a:moveTo>
                  <a:pt x="365760" y="1783080"/>
                </a:moveTo>
                <a:cubicBezTo>
                  <a:pt x="356616" y="1773936"/>
                  <a:pt x="347472" y="1764792"/>
                  <a:pt x="338328" y="1755648"/>
                </a:cubicBezTo>
                <a:lnTo>
                  <a:pt x="356616" y="1737360"/>
                </a:lnTo>
                <a:cubicBezTo>
                  <a:pt x="365760" y="1746504"/>
                  <a:pt x="374904" y="1755648"/>
                  <a:pt x="384048" y="1755648"/>
                </a:cubicBezTo>
                <a:lnTo>
                  <a:pt x="365760" y="1783080"/>
                </a:lnTo>
                <a:moveTo>
                  <a:pt x="1673352" y="1755648"/>
                </a:moveTo>
                <a:cubicBezTo>
                  <a:pt x="1664208" y="1764792"/>
                  <a:pt x="1645920" y="1773936"/>
                  <a:pt x="1636776" y="1783080"/>
                </a:cubicBezTo>
                <a:lnTo>
                  <a:pt x="1627632" y="1755648"/>
                </a:lnTo>
                <a:cubicBezTo>
                  <a:pt x="1636776" y="1755648"/>
                  <a:pt x="1645920" y="1746504"/>
                  <a:pt x="1655064" y="1737360"/>
                </a:cubicBezTo>
                <a:lnTo>
                  <a:pt x="1673352" y="1755648"/>
                </a:lnTo>
                <a:moveTo>
                  <a:pt x="429768" y="1828800"/>
                </a:moveTo>
                <a:cubicBezTo>
                  <a:pt x="420624" y="1819656"/>
                  <a:pt x="411480" y="1810512"/>
                  <a:pt x="393192" y="1801368"/>
                </a:cubicBezTo>
                <a:lnTo>
                  <a:pt x="411480" y="1783080"/>
                </a:lnTo>
                <a:cubicBezTo>
                  <a:pt x="420624" y="1792224"/>
                  <a:pt x="429768" y="1801368"/>
                  <a:pt x="448056" y="1801368"/>
                </a:cubicBezTo>
                <a:lnTo>
                  <a:pt x="429768" y="1828800"/>
                </a:lnTo>
                <a:moveTo>
                  <a:pt x="1609344" y="1801368"/>
                </a:moveTo>
                <a:cubicBezTo>
                  <a:pt x="1600200" y="1810512"/>
                  <a:pt x="1591056" y="1819656"/>
                  <a:pt x="1572768" y="1828800"/>
                </a:cubicBezTo>
                <a:lnTo>
                  <a:pt x="1563624" y="1801368"/>
                </a:lnTo>
                <a:cubicBezTo>
                  <a:pt x="1572768" y="1801368"/>
                  <a:pt x="1581912" y="1792224"/>
                  <a:pt x="1591056" y="1783080"/>
                </a:cubicBezTo>
                <a:lnTo>
                  <a:pt x="1609344" y="1801368"/>
                </a:lnTo>
                <a:moveTo>
                  <a:pt x="493776" y="1865376"/>
                </a:moveTo>
                <a:cubicBezTo>
                  <a:pt x="484632" y="1865376"/>
                  <a:pt x="475488" y="1856232"/>
                  <a:pt x="466344" y="1847088"/>
                </a:cubicBezTo>
                <a:lnTo>
                  <a:pt x="475488" y="1828800"/>
                </a:lnTo>
                <a:cubicBezTo>
                  <a:pt x="484632" y="1837944"/>
                  <a:pt x="493776" y="1837944"/>
                  <a:pt x="512064" y="1847088"/>
                </a:cubicBezTo>
                <a:lnTo>
                  <a:pt x="493776" y="1865376"/>
                </a:lnTo>
                <a:moveTo>
                  <a:pt x="1545336" y="1847088"/>
                </a:moveTo>
                <a:cubicBezTo>
                  <a:pt x="1536192" y="1856232"/>
                  <a:pt x="1517904" y="1865376"/>
                  <a:pt x="1508760" y="1865376"/>
                </a:cubicBezTo>
                <a:lnTo>
                  <a:pt x="1499616" y="1847088"/>
                </a:lnTo>
                <a:cubicBezTo>
                  <a:pt x="1508760" y="1837944"/>
                  <a:pt x="1517904" y="1837944"/>
                  <a:pt x="1527048" y="1828800"/>
                </a:cubicBezTo>
                <a:lnTo>
                  <a:pt x="1545336" y="1847088"/>
                </a:lnTo>
                <a:moveTo>
                  <a:pt x="566928" y="1901952"/>
                </a:moveTo>
                <a:cubicBezTo>
                  <a:pt x="557784" y="1901952"/>
                  <a:pt x="539496" y="1892808"/>
                  <a:pt x="530352" y="1892808"/>
                </a:cubicBezTo>
                <a:lnTo>
                  <a:pt x="539496" y="1865376"/>
                </a:lnTo>
                <a:cubicBezTo>
                  <a:pt x="557784" y="1874520"/>
                  <a:pt x="566928" y="1874520"/>
                  <a:pt x="576072" y="1883664"/>
                </a:cubicBezTo>
                <a:lnTo>
                  <a:pt x="566928" y="1901952"/>
                </a:lnTo>
                <a:moveTo>
                  <a:pt x="1472184" y="1892808"/>
                </a:moveTo>
                <a:cubicBezTo>
                  <a:pt x="1463040" y="1892808"/>
                  <a:pt x="1453896" y="1901952"/>
                  <a:pt x="1444752" y="1901952"/>
                </a:cubicBezTo>
                <a:lnTo>
                  <a:pt x="1426464" y="1883664"/>
                </a:lnTo>
                <a:cubicBezTo>
                  <a:pt x="1444752" y="1874520"/>
                  <a:pt x="1453896" y="1874520"/>
                  <a:pt x="1463040" y="1865376"/>
                </a:cubicBezTo>
                <a:lnTo>
                  <a:pt x="1472184" y="1892808"/>
                </a:lnTo>
                <a:moveTo>
                  <a:pt x="640080" y="1938528"/>
                </a:moveTo>
                <a:cubicBezTo>
                  <a:pt x="621792" y="1929384"/>
                  <a:pt x="612648" y="1929384"/>
                  <a:pt x="603504" y="1920240"/>
                </a:cubicBezTo>
                <a:lnTo>
                  <a:pt x="612648" y="1901952"/>
                </a:lnTo>
                <a:cubicBezTo>
                  <a:pt x="621792" y="1901952"/>
                  <a:pt x="630936" y="1911096"/>
                  <a:pt x="649224" y="1911096"/>
                </a:cubicBezTo>
                <a:lnTo>
                  <a:pt x="640080" y="1938528"/>
                </a:lnTo>
                <a:moveTo>
                  <a:pt x="1408176" y="1920240"/>
                </a:moveTo>
                <a:cubicBezTo>
                  <a:pt x="1389888" y="1929384"/>
                  <a:pt x="1380744" y="1929384"/>
                  <a:pt x="1371600" y="1938528"/>
                </a:cubicBezTo>
                <a:lnTo>
                  <a:pt x="1362456" y="1911096"/>
                </a:lnTo>
                <a:cubicBezTo>
                  <a:pt x="1371600" y="1911096"/>
                  <a:pt x="1380744" y="1901952"/>
                  <a:pt x="1399032" y="1901952"/>
                </a:cubicBezTo>
                <a:lnTo>
                  <a:pt x="1408176" y="1920240"/>
                </a:lnTo>
                <a:moveTo>
                  <a:pt x="713232" y="1965960"/>
                </a:moveTo>
                <a:cubicBezTo>
                  <a:pt x="694944" y="1956816"/>
                  <a:pt x="685800" y="1956816"/>
                  <a:pt x="676656" y="1947672"/>
                </a:cubicBezTo>
                <a:lnTo>
                  <a:pt x="685800" y="1929384"/>
                </a:lnTo>
                <a:cubicBezTo>
                  <a:pt x="694944" y="1929384"/>
                  <a:pt x="704088" y="1938528"/>
                  <a:pt x="722376" y="1938528"/>
                </a:cubicBezTo>
                <a:lnTo>
                  <a:pt x="713232" y="1965960"/>
                </a:lnTo>
                <a:moveTo>
                  <a:pt x="1335024" y="1947672"/>
                </a:moveTo>
                <a:cubicBezTo>
                  <a:pt x="1316736" y="1956816"/>
                  <a:pt x="1307592" y="1956816"/>
                  <a:pt x="1298448" y="1965960"/>
                </a:cubicBezTo>
                <a:lnTo>
                  <a:pt x="1289304" y="1938528"/>
                </a:lnTo>
                <a:cubicBezTo>
                  <a:pt x="1298448" y="1938528"/>
                  <a:pt x="1307592" y="1929384"/>
                  <a:pt x="1325880" y="1929384"/>
                </a:cubicBezTo>
                <a:lnTo>
                  <a:pt x="1335024" y="1947672"/>
                </a:lnTo>
                <a:moveTo>
                  <a:pt x="786384" y="1984248"/>
                </a:moveTo>
                <a:cubicBezTo>
                  <a:pt x="777240" y="1984248"/>
                  <a:pt x="758952" y="1975104"/>
                  <a:pt x="749808" y="1975104"/>
                </a:cubicBezTo>
                <a:lnTo>
                  <a:pt x="758952" y="1947672"/>
                </a:lnTo>
                <a:cubicBezTo>
                  <a:pt x="768096" y="1956816"/>
                  <a:pt x="777240" y="1956816"/>
                  <a:pt x="795528" y="1956816"/>
                </a:cubicBezTo>
                <a:lnTo>
                  <a:pt x="786384" y="1984248"/>
                </a:lnTo>
                <a:moveTo>
                  <a:pt x="1252728" y="1975104"/>
                </a:moveTo>
                <a:cubicBezTo>
                  <a:pt x="1243584" y="1975104"/>
                  <a:pt x="1234440" y="1984248"/>
                  <a:pt x="1216152" y="1984248"/>
                </a:cubicBezTo>
                <a:lnTo>
                  <a:pt x="1216152" y="1956816"/>
                </a:lnTo>
                <a:cubicBezTo>
                  <a:pt x="1225296" y="1956816"/>
                  <a:pt x="1234440" y="1956816"/>
                  <a:pt x="1252728" y="1947672"/>
                </a:cubicBezTo>
                <a:lnTo>
                  <a:pt x="1252728" y="1975104"/>
                </a:lnTo>
                <a:moveTo>
                  <a:pt x="868680" y="1993392"/>
                </a:moveTo>
                <a:cubicBezTo>
                  <a:pt x="850392" y="1993392"/>
                  <a:pt x="841248" y="1993392"/>
                  <a:pt x="822960" y="1993392"/>
                </a:cubicBezTo>
                <a:lnTo>
                  <a:pt x="832104" y="1965960"/>
                </a:lnTo>
                <a:cubicBezTo>
                  <a:pt x="841248" y="1965960"/>
                  <a:pt x="859536" y="1965960"/>
                  <a:pt x="868680" y="1975104"/>
                </a:cubicBezTo>
                <a:lnTo>
                  <a:pt x="868680" y="1993392"/>
                </a:lnTo>
                <a:moveTo>
                  <a:pt x="1179576" y="1993392"/>
                </a:moveTo>
                <a:cubicBezTo>
                  <a:pt x="1170432" y="1993392"/>
                  <a:pt x="1152144" y="1993392"/>
                  <a:pt x="1143000" y="1993392"/>
                </a:cubicBezTo>
                <a:lnTo>
                  <a:pt x="1133856" y="1975104"/>
                </a:lnTo>
                <a:cubicBezTo>
                  <a:pt x="1152144" y="1965960"/>
                  <a:pt x="1161288" y="1965960"/>
                  <a:pt x="1179576" y="1965960"/>
                </a:cubicBezTo>
                <a:lnTo>
                  <a:pt x="1179576" y="1993392"/>
                </a:lnTo>
                <a:moveTo>
                  <a:pt x="941832" y="2002536"/>
                </a:moveTo>
                <a:cubicBezTo>
                  <a:pt x="932688" y="2002536"/>
                  <a:pt x="914400" y="2002536"/>
                  <a:pt x="905256" y="2002536"/>
                </a:cubicBezTo>
                <a:lnTo>
                  <a:pt x="905256" y="1975104"/>
                </a:lnTo>
                <a:cubicBezTo>
                  <a:pt x="923544" y="1975104"/>
                  <a:pt x="932688" y="1975104"/>
                  <a:pt x="941832" y="1975104"/>
                </a:cubicBezTo>
                <a:lnTo>
                  <a:pt x="941832" y="2002536"/>
                </a:lnTo>
                <a:moveTo>
                  <a:pt x="1097280" y="2002536"/>
                </a:moveTo>
                <a:cubicBezTo>
                  <a:pt x="1088136" y="2002536"/>
                  <a:pt x="1078992" y="2002536"/>
                  <a:pt x="1060704" y="2002536"/>
                </a:cubicBezTo>
                <a:lnTo>
                  <a:pt x="1060704" y="1975104"/>
                </a:lnTo>
                <a:cubicBezTo>
                  <a:pt x="1069848" y="1975104"/>
                  <a:pt x="1088136" y="1975104"/>
                  <a:pt x="1097280" y="1975104"/>
                </a:cubicBezTo>
                <a:lnTo>
                  <a:pt x="1097280" y="2002536"/>
                </a:lnTo>
                <a:moveTo>
                  <a:pt x="1005840" y="2002536"/>
                </a:moveTo>
                <a:cubicBezTo>
                  <a:pt x="996696" y="2002536"/>
                  <a:pt x="987552" y="2002536"/>
                  <a:pt x="987552" y="2002536"/>
                </a:cubicBezTo>
                <a:lnTo>
                  <a:pt x="987552" y="1984248"/>
                </a:lnTo>
                <a:cubicBezTo>
                  <a:pt x="987552" y="1984248"/>
                  <a:pt x="996696" y="1984248"/>
                  <a:pt x="1005840" y="1984248"/>
                </a:cubicBezTo>
                <a:cubicBezTo>
                  <a:pt x="1005840" y="1984248"/>
                  <a:pt x="1014984" y="1984248"/>
                  <a:pt x="1024128" y="1984248"/>
                </a:cubicBezTo>
                <a:lnTo>
                  <a:pt x="1024128" y="2002536"/>
                </a:lnTo>
                <a:cubicBezTo>
                  <a:pt x="1014984" y="2002536"/>
                  <a:pt x="1005840" y="2002536"/>
                  <a:pt x="1005840" y="2002536"/>
                </a:cubicBezTo>
              </a:path>
            </a:pathLst>
          </a:custGeom>
          <a:solidFill>
            <a:schemeClr val="accent1">
              <a:alpha val="38000"/>
            </a:schemeClr>
          </a:solidFill>
        </p:spPr>
        <p:txBody>
          <a:bodyPr anchor="ctr" anchorCtr="0">
            <a:noAutofit/>
          </a:bodyPr>
          <a:lstStyle/>
          <a:p>
            <a:pPr lvl="0" algn="ctr">
              <a:buClrTx/>
              <a:buSzTx/>
              <a:buFontTx/>
            </a:pPr>
            <a:r>
              <a:rPr lang="en-US" altLang="zh-CN" sz="2800">
                <a:sym typeface="+mn-ea"/>
              </a:rPr>
              <a:t>SunLife</a:t>
            </a:r>
            <a:endParaRPr lang="en-US" altLang="zh-CN" sz="2800"/>
          </a:p>
          <a:p>
            <a:pPr lvl="0" algn="ctr">
              <a:buClrTx/>
              <a:buSzTx/>
              <a:buFontTx/>
            </a:pPr>
            <a:endParaRPr lang="en-US" altLang="zh-CN" sz="2800" b="1">
              <a:solidFill>
                <a:schemeClr val="accent1"/>
              </a:solidFill>
              <a:sym typeface="+mn-ea"/>
            </a:endParaRPr>
          </a:p>
        </p:txBody>
      </p:sp>
      <p:sp>
        <p:nvSpPr>
          <p:cNvPr id="9" name="矩形 8"/>
          <p:cNvSpPr/>
          <p:nvPr>
            <p:custDataLst>
              <p:tags r:id="rId4"/>
            </p:custDataLst>
          </p:nvPr>
        </p:nvSpPr>
        <p:spPr>
          <a:xfrm>
            <a:off x="4902835" y="379095"/>
            <a:ext cx="6557645" cy="262128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a:solidFill>
                  <a:schemeClr val="tx1">
                    <a:lumMod val="85000"/>
                    <a:lumOff val="15000"/>
                  </a:schemeClr>
                </a:solidFill>
                <a:latin typeface="+mn-ea"/>
                <a:cs typeface="+mn-ea"/>
              </a:rPr>
              <a:t>Topic 0 :Medical Plan - Focuses on healthcare insurance coverage, medical services, and provider-related concerns.</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a:solidFill>
                  <a:schemeClr val="tx1">
                    <a:lumMod val="85000"/>
                    <a:lumOff val="15000"/>
                  </a:schemeClr>
                </a:solidFill>
                <a:latin typeface="+mn-ea"/>
                <a:cs typeface="+mn-ea"/>
              </a:rPr>
              <a:t>Topic 1 : Investment and Return-Reflects discussions about financial returns, policy profitability, and user expectations on investment value.e.</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a:solidFill>
                  <a:schemeClr val="tx1">
                    <a:lumMod val="85000"/>
                    <a:lumOff val="15000"/>
                  </a:schemeClr>
                </a:solidFill>
                <a:latin typeface="+mn-ea"/>
                <a:cs typeface="+mn-ea"/>
              </a:rPr>
              <a:t>Topic 2 :</a:t>
            </a:r>
            <a:r>
              <a:rPr lang="en-US" altLang="zh-CN" b="1">
                <a:solidFill>
                  <a:schemeClr val="tx1">
                    <a:lumMod val="85000"/>
                    <a:lumOff val="15000"/>
                  </a:schemeClr>
                </a:solidFill>
                <a:latin typeface="+mn-ea"/>
                <a:cs typeface="+mn-ea"/>
              </a:rPr>
              <a:t> Policy term and claim</a:t>
            </a:r>
            <a:r>
              <a:rPr lang="zh-CN" altLang="en-US" b="1">
                <a:solidFill>
                  <a:schemeClr val="tx1">
                    <a:lumMod val="85000"/>
                    <a:lumOff val="15000"/>
                  </a:schemeClr>
                </a:solidFill>
                <a:latin typeface="+mn-ea"/>
                <a:cs typeface="+mn-ea"/>
              </a:rPr>
              <a:t>（保单条款和索赔）</a:t>
            </a:r>
            <a:r>
              <a:rPr lang="en-US" altLang="zh-CN" sz="1400">
                <a:solidFill>
                  <a:schemeClr val="tx1">
                    <a:lumMod val="85000"/>
                    <a:lumOff val="15000"/>
                  </a:schemeClr>
                </a:solidFill>
                <a:latin typeface="+mn-ea"/>
                <a:cs typeface="+mn-ea"/>
              </a:rPr>
              <a:t>-Centers on policy structures, claim procedures, and user confusion or inquiries around contract details.</a:t>
            </a:r>
            <a:endParaRPr lang="en-US" altLang="zh-CN" sz="1400">
              <a:solidFill>
                <a:schemeClr val="tx1">
                  <a:lumMod val="85000"/>
                  <a:lumOff val="15000"/>
                </a:schemeClr>
              </a:solidFill>
              <a:latin typeface="+mn-ea"/>
              <a:cs typeface="+mn-ea"/>
            </a:endParaRPr>
          </a:p>
        </p:txBody>
      </p:sp>
      <p:pic>
        <p:nvPicPr>
          <p:cNvPr id="28" name="图片 1" descr="IMG_256"/>
          <p:cNvPicPr>
            <a:picLocks noChangeAspect="1"/>
          </p:cNvPicPr>
          <p:nvPr/>
        </p:nvPicPr>
        <p:blipFill>
          <a:blip r:embed="rId5"/>
          <a:stretch>
            <a:fillRect/>
          </a:stretch>
        </p:blipFill>
        <p:spPr>
          <a:xfrm>
            <a:off x="7042785" y="3171508"/>
            <a:ext cx="4937760" cy="3686175"/>
          </a:xfrm>
          <a:prstGeom prst="rect">
            <a:avLst/>
          </a:prstGeom>
          <a:solidFill>
            <a:schemeClr val="tx1"/>
          </a:solidFill>
          <a:ln w="9525">
            <a:noFill/>
          </a:ln>
        </p:spPr>
      </p:pic>
      <p:sp>
        <p:nvSpPr>
          <p:cNvPr id="7" name="单圆角矩形 6"/>
          <p:cNvSpPr/>
          <p:nvPr/>
        </p:nvSpPr>
        <p:spPr>
          <a:xfrm>
            <a:off x="4982210" y="3047365"/>
            <a:ext cx="6160770" cy="3392805"/>
          </a:xfrm>
          <a:prstGeom prst="round1Rect">
            <a:avLst/>
          </a:prstGeom>
          <a:noFill/>
          <a:ln>
            <a:noFill/>
            <a:prstDash val="solid"/>
          </a:ln>
          <a:extLst>
            <a:ext uri="{909E8E84-426E-40DD-AFC4-6F175D3DCCD1}">
              <a14:hiddenFill xmlns:a14="http://schemas.microsoft.com/office/drawing/2010/main">
                <a:gradFill>
                  <a:gsLst>
                    <a:gs pos="50000">
                      <a:schemeClr val="tx1"/>
                    </a:gs>
                    <a:gs pos="0">
                      <a:schemeClr val="tx1">
                        <a:lumMod val="25000"/>
                        <a:lumOff val="75000"/>
                      </a:schemeClr>
                    </a:gs>
                    <a:gs pos="100000">
                      <a:schemeClr val="tx1">
                        <a:lumMod val="85000"/>
                      </a:schemeClr>
                    </a:gs>
                  </a:gsLst>
                  <a:lin ang="5400000" scaled="1"/>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6"/>
          <a:stretch>
            <a:fillRect/>
          </a:stretch>
        </p:blipFill>
        <p:spPr>
          <a:xfrm>
            <a:off x="177800" y="4295140"/>
            <a:ext cx="6525895" cy="1894205"/>
          </a:xfrm>
          <a:prstGeom prst="rect">
            <a:avLst/>
          </a:prstGeom>
          <a:noFill/>
          <a:ln>
            <a:noFill/>
          </a:ln>
        </p:spPr>
      </p:pic>
      <p:sp>
        <p:nvSpPr>
          <p:cNvPr id="2" name="文本框 1"/>
          <p:cNvSpPr txBox="1"/>
          <p:nvPr/>
        </p:nvSpPr>
        <p:spPr>
          <a:xfrm>
            <a:off x="7586980" y="3908425"/>
            <a:ext cx="3124835" cy="1353185"/>
          </a:xfrm>
          <a:prstGeom prst="rect">
            <a:avLst/>
          </a:prstGeom>
        </p:spPr>
        <p:txBody>
          <a:bodyPr wrap="square">
            <a:spAutoFit/>
          </a:bodyPr>
          <a:p>
            <a:pPr marL="0" indent="0" algn="just" defTabSz="266700">
              <a:lnSpc>
                <a:spcPct val="114000"/>
              </a:lnSpc>
              <a:spcBef>
                <a:spcPts val="500"/>
              </a:spcBef>
              <a:spcAft>
                <a:spcPts val="500"/>
              </a:spcAft>
            </a:pPr>
            <a:r>
              <a:rPr lang="en-US" altLang="zh-CN" b="1">
                <a:solidFill>
                  <a:srgbClr val="FF0000"/>
                </a:solidFill>
                <a:latin typeface="Times New Roman" panose="02020603050405020304"/>
                <a:ea typeface="ＭＳ 明朝"/>
              </a:rPr>
              <a:t>Users are especially focused on clarifying policy terms and addressing ambiguities in coverage</a:t>
            </a:r>
            <a:endParaRPr lang="en-US" altLang="zh-CN" b="1">
              <a:solidFill>
                <a:srgbClr val="FF0000"/>
              </a:solidFill>
              <a:latin typeface="Times New Roman" panose="02020603050405020304"/>
              <a:ea typeface="ＭＳ 明朝"/>
            </a:endParaRPr>
          </a:p>
        </p:txBody>
      </p:sp>
    </p:spTree>
    <p:custDataLst>
      <p:tags r:id="rId7"/>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33095" y="191090"/>
            <a:ext cx="10800000" cy="720000"/>
          </a:xfrm>
        </p:spPr>
        <p:txBody>
          <a:bodyPr/>
          <a:lstStyle/>
          <a:p>
            <a:r>
              <a:rPr lang="en-US" altLang="zh-CN">
                <a:latin typeface="Times New Roman" panose="02020603050405020304" charset="0"/>
                <a:cs typeface="Times New Roman" panose="02020603050405020304" charset="0"/>
              </a:rPr>
              <a:t>Result</a:t>
            </a:r>
            <a:endParaRPr lang="en-US" altLang="zh-CN">
              <a:latin typeface="Times New Roman" panose="02020603050405020304" charset="0"/>
              <a:cs typeface="Times New Roman" panose="02020603050405020304" charset="0"/>
            </a:endParaRPr>
          </a:p>
        </p:txBody>
      </p:sp>
      <p:sp>
        <p:nvSpPr>
          <p:cNvPr id="31" name="任意多边形: 形状 30"/>
          <p:cNvSpPr>
            <a:spLocks noChangeAspect="1"/>
          </p:cNvSpPr>
          <p:nvPr>
            <p:custDataLst>
              <p:tags r:id="rId2"/>
            </p:custDataLst>
          </p:nvPr>
        </p:nvSpPr>
        <p:spPr>
          <a:xfrm>
            <a:off x="633095" y="911225"/>
            <a:ext cx="3236400" cy="3236400"/>
          </a:xfrm>
          <a:custGeom>
            <a:avLst/>
            <a:gdLst>
              <a:gd name="connsiteX0" fmla="*/ 1583813 w 3191256"/>
              <a:gd name="connsiteY0" fmla="*/ 492315 h 3191256"/>
              <a:gd name="connsiteX1" fmla="*/ 491213 w 3191256"/>
              <a:gd name="connsiteY1" fmla="*/ 1584915 h 3191256"/>
              <a:gd name="connsiteX2" fmla="*/ 1583813 w 3191256"/>
              <a:gd name="connsiteY2" fmla="*/ 2677515 h 3191256"/>
              <a:gd name="connsiteX3" fmla="*/ 2676413 w 3191256"/>
              <a:gd name="connsiteY3" fmla="*/ 1584915 h 3191256"/>
              <a:gd name="connsiteX4" fmla="*/ 1583813 w 3191256"/>
              <a:gd name="connsiteY4" fmla="*/ 492315 h 3191256"/>
              <a:gd name="connsiteX5" fmla="*/ 1595628 w 3191256"/>
              <a:gd name="connsiteY5" fmla="*/ 0 h 3191256"/>
              <a:gd name="connsiteX6" fmla="*/ 3191256 w 3191256"/>
              <a:gd name="connsiteY6" fmla="*/ 1595628 h 3191256"/>
              <a:gd name="connsiteX7" fmla="*/ 1595628 w 3191256"/>
              <a:gd name="connsiteY7" fmla="*/ 3191256 h 3191256"/>
              <a:gd name="connsiteX8" fmla="*/ 0 w 3191256"/>
              <a:gd name="connsiteY8" fmla="*/ 1595628 h 3191256"/>
              <a:gd name="connsiteX9" fmla="*/ 1595628 w 3191256"/>
              <a:gd name="connsiteY9" fmla="*/ 0 h 319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1256" h="3191256">
                <a:moveTo>
                  <a:pt x="1583813" y="492315"/>
                </a:moveTo>
                <a:cubicBezTo>
                  <a:pt x="980387" y="492315"/>
                  <a:pt x="491213" y="981489"/>
                  <a:pt x="491213" y="1584915"/>
                </a:cubicBezTo>
                <a:cubicBezTo>
                  <a:pt x="491213" y="2188341"/>
                  <a:pt x="980387" y="2677515"/>
                  <a:pt x="1583813" y="2677515"/>
                </a:cubicBezTo>
                <a:cubicBezTo>
                  <a:pt x="2187239" y="2677515"/>
                  <a:pt x="2676413" y="2188341"/>
                  <a:pt x="2676413" y="1584915"/>
                </a:cubicBezTo>
                <a:cubicBezTo>
                  <a:pt x="2676413" y="981489"/>
                  <a:pt x="2187239" y="492315"/>
                  <a:pt x="1583813" y="492315"/>
                </a:cubicBezTo>
                <a:close/>
                <a:moveTo>
                  <a:pt x="1595628" y="0"/>
                </a:moveTo>
                <a:cubicBezTo>
                  <a:pt x="2476869" y="0"/>
                  <a:pt x="3191256" y="714387"/>
                  <a:pt x="3191256" y="1595628"/>
                </a:cubicBezTo>
                <a:cubicBezTo>
                  <a:pt x="3191256" y="2476869"/>
                  <a:pt x="2476869" y="3191256"/>
                  <a:pt x="1595628" y="3191256"/>
                </a:cubicBezTo>
                <a:cubicBezTo>
                  <a:pt x="714387" y="3191256"/>
                  <a:pt x="0" y="2476869"/>
                  <a:pt x="0" y="1595628"/>
                </a:cubicBezTo>
                <a:cubicBezTo>
                  <a:pt x="0" y="714387"/>
                  <a:pt x="714387" y="0"/>
                  <a:pt x="1595628" y="0"/>
                </a:cubicBezTo>
                <a:close/>
              </a:path>
            </a:pathLst>
          </a:custGeom>
          <a:solidFill>
            <a:schemeClr val="tx1">
              <a:lumMod val="40000"/>
              <a:lumOff val="60000"/>
              <a:alpha val="15000"/>
            </a:schemeClr>
          </a:solidFill>
        </p:spPr>
        <p:txBody>
          <a:bodyPr wrap="square">
            <a:noAutofit/>
          </a:bodyPr>
          <a:lstStyle/>
          <a:p>
            <a:endParaRPr lang="zh-CN" altLang="en-US"/>
          </a:p>
        </p:txBody>
      </p:sp>
      <p:sp>
        <p:nvSpPr>
          <p:cNvPr id="6" name="对象16"/>
          <p:cNvSpPr/>
          <p:nvPr>
            <p:custDataLst>
              <p:tags r:id="rId3"/>
            </p:custDataLst>
          </p:nvPr>
        </p:nvSpPr>
        <p:spPr>
          <a:xfrm>
            <a:off x="1237182" y="1519968"/>
            <a:ext cx="2002536" cy="2002536"/>
          </a:xfrm>
          <a:custGeom>
            <a:avLst/>
            <a:gdLst/>
            <a:ahLst/>
            <a:cxnLst/>
            <a:rect l="l" t="t" r="r" b="b"/>
            <a:pathLst>
              <a:path w="2002536" h="2002536">
                <a:moveTo>
                  <a:pt x="987552" y="0"/>
                </a:moveTo>
                <a:cubicBezTo>
                  <a:pt x="987552" y="0"/>
                  <a:pt x="996696" y="0"/>
                  <a:pt x="1005840" y="0"/>
                </a:cubicBezTo>
                <a:cubicBezTo>
                  <a:pt x="1005840" y="0"/>
                  <a:pt x="1014984" y="0"/>
                  <a:pt x="1024128" y="0"/>
                </a:cubicBezTo>
                <a:lnTo>
                  <a:pt x="1024128" y="27432"/>
                </a:lnTo>
                <a:cubicBezTo>
                  <a:pt x="1014984" y="27432"/>
                  <a:pt x="1005840" y="27432"/>
                  <a:pt x="1005840" y="27432"/>
                </a:cubicBezTo>
                <a:cubicBezTo>
                  <a:pt x="996696" y="27432"/>
                  <a:pt x="987552" y="27432"/>
                  <a:pt x="987552" y="27432"/>
                </a:cubicBezTo>
                <a:lnTo>
                  <a:pt x="987552" y="0"/>
                </a:lnTo>
                <a:moveTo>
                  <a:pt x="905256" y="9144"/>
                </a:moveTo>
                <a:cubicBezTo>
                  <a:pt x="914400" y="0"/>
                  <a:pt x="932688" y="0"/>
                  <a:pt x="941832" y="0"/>
                </a:cubicBezTo>
                <a:lnTo>
                  <a:pt x="941832" y="27432"/>
                </a:lnTo>
                <a:cubicBezTo>
                  <a:pt x="932688" y="27432"/>
                  <a:pt x="923544" y="27432"/>
                  <a:pt x="905256" y="27432"/>
                </a:cubicBezTo>
                <a:lnTo>
                  <a:pt x="905256" y="9144"/>
                </a:lnTo>
                <a:moveTo>
                  <a:pt x="1060704" y="0"/>
                </a:moveTo>
                <a:cubicBezTo>
                  <a:pt x="1078992" y="0"/>
                  <a:pt x="1088136" y="0"/>
                  <a:pt x="1097280" y="9144"/>
                </a:cubicBezTo>
                <a:lnTo>
                  <a:pt x="1097280" y="27432"/>
                </a:lnTo>
                <a:cubicBezTo>
                  <a:pt x="1088136" y="27432"/>
                  <a:pt x="1069848" y="27432"/>
                  <a:pt x="1060704" y="27432"/>
                </a:cubicBezTo>
                <a:lnTo>
                  <a:pt x="1060704" y="0"/>
                </a:lnTo>
                <a:moveTo>
                  <a:pt x="822960" y="18288"/>
                </a:moveTo>
                <a:cubicBezTo>
                  <a:pt x="841248" y="9144"/>
                  <a:pt x="850392" y="9144"/>
                  <a:pt x="868680" y="9144"/>
                </a:cubicBezTo>
                <a:lnTo>
                  <a:pt x="868680" y="36576"/>
                </a:lnTo>
                <a:cubicBezTo>
                  <a:pt x="859536" y="36576"/>
                  <a:pt x="841248" y="36576"/>
                  <a:pt x="832104" y="36576"/>
                </a:cubicBezTo>
                <a:lnTo>
                  <a:pt x="822960" y="18288"/>
                </a:lnTo>
                <a:moveTo>
                  <a:pt x="1143000" y="9144"/>
                </a:moveTo>
                <a:cubicBezTo>
                  <a:pt x="1152144" y="9144"/>
                  <a:pt x="1170432" y="9144"/>
                  <a:pt x="1179576" y="18288"/>
                </a:cubicBezTo>
                <a:lnTo>
                  <a:pt x="1179576" y="36576"/>
                </a:lnTo>
                <a:cubicBezTo>
                  <a:pt x="1161288" y="36576"/>
                  <a:pt x="1152144" y="36576"/>
                  <a:pt x="1133856" y="36576"/>
                </a:cubicBezTo>
                <a:lnTo>
                  <a:pt x="1143000" y="9144"/>
                </a:lnTo>
                <a:moveTo>
                  <a:pt x="749808" y="36576"/>
                </a:moveTo>
                <a:cubicBezTo>
                  <a:pt x="758952" y="27432"/>
                  <a:pt x="777240" y="27432"/>
                  <a:pt x="786384" y="27432"/>
                </a:cubicBezTo>
                <a:lnTo>
                  <a:pt x="795528" y="45720"/>
                </a:lnTo>
                <a:cubicBezTo>
                  <a:pt x="777240" y="54864"/>
                  <a:pt x="768096" y="54864"/>
                  <a:pt x="758952" y="54864"/>
                </a:cubicBezTo>
                <a:lnTo>
                  <a:pt x="749808" y="36576"/>
                </a:lnTo>
                <a:moveTo>
                  <a:pt x="1216152" y="27432"/>
                </a:moveTo>
                <a:cubicBezTo>
                  <a:pt x="1234440" y="27432"/>
                  <a:pt x="1243584" y="27432"/>
                  <a:pt x="1252728" y="36576"/>
                </a:cubicBezTo>
                <a:lnTo>
                  <a:pt x="1252728" y="54864"/>
                </a:lnTo>
                <a:cubicBezTo>
                  <a:pt x="1234440" y="54864"/>
                  <a:pt x="1225296" y="54864"/>
                  <a:pt x="1216152" y="45720"/>
                </a:cubicBezTo>
                <a:lnTo>
                  <a:pt x="1216152" y="27432"/>
                </a:lnTo>
                <a:moveTo>
                  <a:pt x="676656" y="54864"/>
                </a:moveTo>
                <a:cubicBezTo>
                  <a:pt x="685800" y="54864"/>
                  <a:pt x="694944" y="45720"/>
                  <a:pt x="713232" y="45720"/>
                </a:cubicBezTo>
                <a:lnTo>
                  <a:pt x="722376" y="64008"/>
                </a:lnTo>
                <a:cubicBezTo>
                  <a:pt x="704088" y="73152"/>
                  <a:pt x="694944" y="73152"/>
                  <a:pt x="685800" y="82296"/>
                </a:cubicBezTo>
                <a:lnTo>
                  <a:pt x="676656" y="54864"/>
                </a:lnTo>
                <a:moveTo>
                  <a:pt x="1298448" y="45720"/>
                </a:moveTo>
                <a:cubicBezTo>
                  <a:pt x="1307592" y="45720"/>
                  <a:pt x="1316736" y="54864"/>
                  <a:pt x="1335024" y="54864"/>
                </a:cubicBezTo>
                <a:lnTo>
                  <a:pt x="1325880" y="82296"/>
                </a:lnTo>
                <a:cubicBezTo>
                  <a:pt x="1307592" y="73152"/>
                  <a:pt x="1298448" y="73152"/>
                  <a:pt x="1289304" y="64008"/>
                </a:cubicBezTo>
                <a:lnTo>
                  <a:pt x="1298448" y="45720"/>
                </a:lnTo>
                <a:moveTo>
                  <a:pt x="603504" y="82296"/>
                </a:moveTo>
                <a:cubicBezTo>
                  <a:pt x="612648" y="82296"/>
                  <a:pt x="621792" y="73152"/>
                  <a:pt x="640080" y="73152"/>
                </a:cubicBezTo>
                <a:lnTo>
                  <a:pt x="649224" y="91440"/>
                </a:lnTo>
                <a:cubicBezTo>
                  <a:pt x="630936" y="100584"/>
                  <a:pt x="621792" y="100584"/>
                  <a:pt x="612648" y="109728"/>
                </a:cubicBezTo>
                <a:lnTo>
                  <a:pt x="603504" y="82296"/>
                </a:lnTo>
                <a:moveTo>
                  <a:pt x="1371600" y="73152"/>
                </a:moveTo>
                <a:cubicBezTo>
                  <a:pt x="1380744" y="73152"/>
                  <a:pt x="1389888" y="82296"/>
                  <a:pt x="1408176" y="82296"/>
                </a:cubicBezTo>
                <a:lnTo>
                  <a:pt x="1399032" y="109728"/>
                </a:lnTo>
                <a:cubicBezTo>
                  <a:pt x="1380744" y="100584"/>
                  <a:pt x="1371600" y="100584"/>
                  <a:pt x="1362456" y="91440"/>
                </a:cubicBezTo>
                <a:lnTo>
                  <a:pt x="1371600" y="73152"/>
                </a:lnTo>
                <a:moveTo>
                  <a:pt x="530352" y="118872"/>
                </a:moveTo>
                <a:cubicBezTo>
                  <a:pt x="539496" y="109728"/>
                  <a:pt x="557784" y="109728"/>
                  <a:pt x="566928" y="100584"/>
                </a:cubicBezTo>
                <a:lnTo>
                  <a:pt x="576072" y="118872"/>
                </a:lnTo>
                <a:cubicBezTo>
                  <a:pt x="566928" y="128016"/>
                  <a:pt x="557784" y="137160"/>
                  <a:pt x="539496" y="137160"/>
                </a:cubicBezTo>
                <a:lnTo>
                  <a:pt x="530352" y="118872"/>
                </a:lnTo>
                <a:moveTo>
                  <a:pt x="1444752" y="100584"/>
                </a:moveTo>
                <a:cubicBezTo>
                  <a:pt x="1453896" y="109728"/>
                  <a:pt x="1463040" y="109728"/>
                  <a:pt x="1472184" y="118872"/>
                </a:cubicBezTo>
                <a:lnTo>
                  <a:pt x="1463040" y="137160"/>
                </a:lnTo>
                <a:cubicBezTo>
                  <a:pt x="1453896" y="137160"/>
                  <a:pt x="1444752" y="128016"/>
                  <a:pt x="1426464" y="118872"/>
                </a:cubicBezTo>
                <a:lnTo>
                  <a:pt x="1444752" y="100584"/>
                </a:lnTo>
                <a:moveTo>
                  <a:pt x="466344" y="155448"/>
                </a:moveTo>
                <a:cubicBezTo>
                  <a:pt x="475488" y="155448"/>
                  <a:pt x="484632" y="146304"/>
                  <a:pt x="493776" y="137160"/>
                </a:cubicBezTo>
                <a:lnTo>
                  <a:pt x="512064" y="155448"/>
                </a:lnTo>
                <a:cubicBezTo>
                  <a:pt x="493776" y="164592"/>
                  <a:pt x="484632" y="173736"/>
                  <a:pt x="475488" y="182880"/>
                </a:cubicBezTo>
                <a:lnTo>
                  <a:pt x="466344" y="155448"/>
                </a:lnTo>
                <a:moveTo>
                  <a:pt x="1508760" y="137160"/>
                </a:moveTo>
                <a:cubicBezTo>
                  <a:pt x="1517904" y="146304"/>
                  <a:pt x="1536192" y="155448"/>
                  <a:pt x="1545336" y="155448"/>
                </a:cubicBezTo>
                <a:lnTo>
                  <a:pt x="1527048" y="182880"/>
                </a:lnTo>
                <a:cubicBezTo>
                  <a:pt x="1517904" y="173736"/>
                  <a:pt x="1508760" y="164592"/>
                  <a:pt x="1499616" y="155448"/>
                </a:cubicBezTo>
                <a:lnTo>
                  <a:pt x="1508760" y="137160"/>
                </a:lnTo>
                <a:moveTo>
                  <a:pt x="1572768" y="182880"/>
                </a:moveTo>
                <a:cubicBezTo>
                  <a:pt x="1591056" y="192024"/>
                  <a:pt x="1600200" y="192024"/>
                  <a:pt x="1609344" y="201168"/>
                </a:cubicBezTo>
                <a:lnTo>
                  <a:pt x="1591056" y="219456"/>
                </a:lnTo>
                <a:cubicBezTo>
                  <a:pt x="1581912" y="219456"/>
                  <a:pt x="1572768" y="210312"/>
                  <a:pt x="1563624" y="201168"/>
                </a:cubicBezTo>
                <a:lnTo>
                  <a:pt x="1572768" y="182880"/>
                </a:lnTo>
                <a:moveTo>
                  <a:pt x="393192" y="201168"/>
                </a:moveTo>
                <a:cubicBezTo>
                  <a:pt x="411480" y="192024"/>
                  <a:pt x="420624" y="192024"/>
                  <a:pt x="429768" y="182880"/>
                </a:cubicBezTo>
                <a:lnTo>
                  <a:pt x="448056" y="201168"/>
                </a:lnTo>
                <a:cubicBezTo>
                  <a:pt x="429768" y="210312"/>
                  <a:pt x="420624" y="219456"/>
                  <a:pt x="411480" y="219456"/>
                </a:cubicBezTo>
                <a:lnTo>
                  <a:pt x="393192" y="201168"/>
                </a:lnTo>
                <a:moveTo>
                  <a:pt x="1636776" y="228600"/>
                </a:moveTo>
                <a:cubicBezTo>
                  <a:pt x="1645920" y="237744"/>
                  <a:pt x="1664208" y="246888"/>
                  <a:pt x="1673352" y="256032"/>
                </a:cubicBezTo>
                <a:lnTo>
                  <a:pt x="1655064" y="274320"/>
                </a:lnTo>
                <a:cubicBezTo>
                  <a:pt x="1645920" y="265176"/>
                  <a:pt x="1636776" y="256032"/>
                  <a:pt x="1627632" y="246888"/>
                </a:cubicBezTo>
                <a:lnTo>
                  <a:pt x="1636776" y="228600"/>
                </a:lnTo>
                <a:moveTo>
                  <a:pt x="338328" y="256032"/>
                </a:moveTo>
                <a:cubicBezTo>
                  <a:pt x="347472" y="246888"/>
                  <a:pt x="356616" y="237744"/>
                  <a:pt x="365760" y="228600"/>
                </a:cubicBezTo>
                <a:lnTo>
                  <a:pt x="384048" y="246888"/>
                </a:lnTo>
                <a:cubicBezTo>
                  <a:pt x="374904" y="256032"/>
                  <a:pt x="365760" y="265176"/>
                  <a:pt x="356616" y="274320"/>
                </a:cubicBezTo>
                <a:lnTo>
                  <a:pt x="338328" y="256032"/>
                </a:lnTo>
                <a:moveTo>
                  <a:pt x="1700784" y="283464"/>
                </a:moveTo>
                <a:cubicBezTo>
                  <a:pt x="1709928" y="292608"/>
                  <a:pt x="1719072" y="301752"/>
                  <a:pt x="1728216" y="310896"/>
                </a:cubicBezTo>
                <a:lnTo>
                  <a:pt x="1709928" y="329184"/>
                </a:lnTo>
                <a:cubicBezTo>
                  <a:pt x="1700784" y="320040"/>
                  <a:pt x="1691640" y="310896"/>
                  <a:pt x="1682496" y="301752"/>
                </a:cubicBezTo>
                <a:lnTo>
                  <a:pt x="1700784" y="283464"/>
                </a:lnTo>
                <a:moveTo>
                  <a:pt x="283464" y="310896"/>
                </a:moveTo>
                <a:cubicBezTo>
                  <a:pt x="292608" y="301752"/>
                  <a:pt x="301752" y="292608"/>
                  <a:pt x="310896" y="283464"/>
                </a:cubicBezTo>
                <a:lnTo>
                  <a:pt x="329184" y="301752"/>
                </a:lnTo>
                <a:cubicBezTo>
                  <a:pt x="320040" y="310896"/>
                  <a:pt x="310896" y="320040"/>
                  <a:pt x="301752" y="329184"/>
                </a:cubicBezTo>
                <a:lnTo>
                  <a:pt x="283464" y="310896"/>
                </a:lnTo>
                <a:moveTo>
                  <a:pt x="1755648" y="338328"/>
                </a:moveTo>
                <a:cubicBezTo>
                  <a:pt x="1764792" y="347472"/>
                  <a:pt x="1773936" y="356616"/>
                  <a:pt x="1783080" y="365760"/>
                </a:cubicBezTo>
                <a:lnTo>
                  <a:pt x="1755648" y="384048"/>
                </a:lnTo>
                <a:cubicBezTo>
                  <a:pt x="1755648" y="374904"/>
                  <a:pt x="1746504" y="365760"/>
                  <a:pt x="1737360" y="356616"/>
                </a:cubicBezTo>
                <a:lnTo>
                  <a:pt x="1755648" y="338328"/>
                </a:lnTo>
                <a:moveTo>
                  <a:pt x="228600" y="365760"/>
                </a:moveTo>
                <a:cubicBezTo>
                  <a:pt x="237744" y="356616"/>
                  <a:pt x="246888" y="347472"/>
                  <a:pt x="256032" y="338328"/>
                </a:cubicBezTo>
                <a:lnTo>
                  <a:pt x="274320" y="356616"/>
                </a:lnTo>
                <a:cubicBezTo>
                  <a:pt x="265176" y="365760"/>
                  <a:pt x="256032" y="374904"/>
                  <a:pt x="246888" y="384048"/>
                </a:cubicBezTo>
                <a:lnTo>
                  <a:pt x="228600" y="365760"/>
                </a:lnTo>
                <a:moveTo>
                  <a:pt x="1801368" y="393192"/>
                </a:moveTo>
                <a:cubicBezTo>
                  <a:pt x="1810512" y="411480"/>
                  <a:pt x="1819656" y="420624"/>
                  <a:pt x="1828800" y="429768"/>
                </a:cubicBezTo>
                <a:lnTo>
                  <a:pt x="1801368" y="448056"/>
                </a:lnTo>
                <a:cubicBezTo>
                  <a:pt x="1801368" y="429768"/>
                  <a:pt x="1792224" y="420624"/>
                  <a:pt x="1783080" y="411480"/>
                </a:cubicBezTo>
                <a:lnTo>
                  <a:pt x="1801368" y="393192"/>
                </a:lnTo>
                <a:moveTo>
                  <a:pt x="182880" y="429768"/>
                </a:moveTo>
                <a:cubicBezTo>
                  <a:pt x="192024" y="420624"/>
                  <a:pt x="192024" y="411480"/>
                  <a:pt x="201168" y="393192"/>
                </a:cubicBezTo>
                <a:lnTo>
                  <a:pt x="219456" y="411480"/>
                </a:lnTo>
                <a:cubicBezTo>
                  <a:pt x="219456" y="420624"/>
                  <a:pt x="210312" y="429768"/>
                  <a:pt x="201168" y="448056"/>
                </a:cubicBezTo>
                <a:lnTo>
                  <a:pt x="182880" y="429768"/>
                </a:lnTo>
                <a:moveTo>
                  <a:pt x="1847088" y="466344"/>
                </a:moveTo>
                <a:cubicBezTo>
                  <a:pt x="1856232" y="475488"/>
                  <a:pt x="1865376" y="484632"/>
                  <a:pt x="1865376" y="493776"/>
                </a:cubicBezTo>
                <a:lnTo>
                  <a:pt x="1847088" y="512064"/>
                </a:lnTo>
                <a:cubicBezTo>
                  <a:pt x="1837944" y="493776"/>
                  <a:pt x="1837944" y="484632"/>
                  <a:pt x="1828800" y="475488"/>
                </a:cubicBezTo>
                <a:lnTo>
                  <a:pt x="1847088" y="466344"/>
                </a:lnTo>
                <a:moveTo>
                  <a:pt x="137160" y="493776"/>
                </a:moveTo>
                <a:cubicBezTo>
                  <a:pt x="146304" y="484632"/>
                  <a:pt x="155448" y="475488"/>
                  <a:pt x="155448" y="466344"/>
                </a:cubicBezTo>
                <a:lnTo>
                  <a:pt x="182880" y="475488"/>
                </a:lnTo>
                <a:cubicBezTo>
                  <a:pt x="173736" y="484632"/>
                  <a:pt x="164592" y="493776"/>
                  <a:pt x="155448" y="512064"/>
                </a:cubicBezTo>
                <a:lnTo>
                  <a:pt x="137160" y="493776"/>
                </a:lnTo>
                <a:moveTo>
                  <a:pt x="100584" y="566928"/>
                </a:moveTo>
                <a:cubicBezTo>
                  <a:pt x="109728" y="557784"/>
                  <a:pt x="109728" y="539496"/>
                  <a:pt x="118872" y="530352"/>
                </a:cubicBezTo>
                <a:lnTo>
                  <a:pt x="137160" y="539496"/>
                </a:lnTo>
                <a:cubicBezTo>
                  <a:pt x="137160" y="557784"/>
                  <a:pt x="128016" y="566928"/>
                  <a:pt x="118872" y="576072"/>
                </a:cubicBezTo>
                <a:lnTo>
                  <a:pt x="100584" y="566928"/>
                </a:lnTo>
                <a:moveTo>
                  <a:pt x="1892808" y="530352"/>
                </a:moveTo>
                <a:cubicBezTo>
                  <a:pt x="1892808" y="539496"/>
                  <a:pt x="1901952" y="557784"/>
                  <a:pt x="1901952" y="566928"/>
                </a:cubicBezTo>
                <a:lnTo>
                  <a:pt x="1883664" y="576072"/>
                </a:lnTo>
                <a:cubicBezTo>
                  <a:pt x="1874520" y="566928"/>
                  <a:pt x="1874520" y="557784"/>
                  <a:pt x="1865376" y="539496"/>
                </a:cubicBezTo>
                <a:lnTo>
                  <a:pt x="1892808" y="530352"/>
                </a:lnTo>
                <a:moveTo>
                  <a:pt x="73152" y="640080"/>
                </a:moveTo>
                <a:cubicBezTo>
                  <a:pt x="73152" y="621792"/>
                  <a:pt x="82296" y="612648"/>
                  <a:pt x="82296" y="603504"/>
                </a:cubicBezTo>
                <a:lnTo>
                  <a:pt x="109728" y="612648"/>
                </a:lnTo>
                <a:cubicBezTo>
                  <a:pt x="100584" y="621792"/>
                  <a:pt x="100584" y="630936"/>
                  <a:pt x="91440" y="649224"/>
                </a:cubicBezTo>
                <a:lnTo>
                  <a:pt x="73152" y="640080"/>
                </a:lnTo>
                <a:moveTo>
                  <a:pt x="1920240" y="603504"/>
                </a:moveTo>
                <a:cubicBezTo>
                  <a:pt x="1929384" y="612648"/>
                  <a:pt x="1929384" y="621792"/>
                  <a:pt x="1938528" y="640080"/>
                </a:cubicBezTo>
                <a:lnTo>
                  <a:pt x="1911096" y="649224"/>
                </a:lnTo>
                <a:cubicBezTo>
                  <a:pt x="1911096" y="630936"/>
                  <a:pt x="1901952" y="621792"/>
                  <a:pt x="1901952" y="612648"/>
                </a:cubicBezTo>
                <a:lnTo>
                  <a:pt x="1920240" y="603504"/>
                </a:lnTo>
                <a:moveTo>
                  <a:pt x="45720" y="713232"/>
                </a:moveTo>
                <a:cubicBezTo>
                  <a:pt x="45720" y="694944"/>
                  <a:pt x="54864" y="685800"/>
                  <a:pt x="54864" y="676656"/>
                </a:cubicBezTo>
                <a:lnTo>
                  <a:pt x="82296" y="685800"/>
                </a:lnTo>
                <a:cubicBezTo>
                  <a:pt x="73152" y="694944"/>
                  <a:pt x="73152" y="704088"/>
                  <a:pt x="64008" y="722376"/>
                </a:cubicBezTo>
                <a:lnTo>
                  <a:pt x="45720" y="713232"/>
                </a:lnTo>
                <a:moveTo>
                  <a:pt x="1947672" y="676656"/>
                </a:moveTo>
                <a:cubicBezTo>
                  <a:pt x="1956816" y="685800"/>
                  <a:pt x="1956816" y="694944"/>
                  <a:pt x="1965960" y="713232"/>
                </a:cubicBezTo>
                <a:lnTo>
                  <a:pt x="1938528" y="722376"/>
                </a:lnTo>
                <a:cubicBezTo>
                  <a:pt x="1938528" y="704088"/>
                  <a:pt x="1929384" y="694944"/>
                  <a:pt x="1929384" y="685800"/>
                </a:cubicBezTo>
                <a:lnTo>
                  <a:pt x="1947672" y="676656"/>
                </a:lnTo>
                <a:moveTo>
                  <a:pt x="27432" y="786384"/>
                </a:moveTo>
                <a:cubicBezTo>
                  <a:pt x="27432" y="777240"/>
                  <a:pt x="27432" y="758952"/>
                  <a:pt x="36576" y="749808"/>
                </a:cubicBezTo>
                <a:lnTo>
                  <a:pt x="54864" y="758952"/>
                </a:lnTo>
                <a:cubicBezTo>
                  <a:pt x="54864" y="768096"/>
                  <a:pt x="54864" y="777240"/>
                  <a:pt x="45720" y="795528"/>
                </a:cubicBezTo>
                <a:lnTo>
                  <a:pt x="27432" y="786384"/>
                </a:lnTo>
                <a:moveTo>
                  <a:pt x="1975104" y="749808"/>
                </a:moveTo>
                <a:cubicBezTo>
                  <a:pt x="1975104" y="758952"/>
                  <a:pt x="1984248" y="777240"/>
                  <a:pt x="1984248" y="786384"/>
                </a:cubicBezTo>
                <a:lnTo>
                  <a:pt x="1956816" y="795528"/>
                </a:lnTo>
                <a:cubicBezTo>
                  <a:pt x="1956816" y="777240"/>
                  <a:pt x="1956816" y="768096"/>
                  <a:pt x="1947672" y="758952"/>
                </a:cubicBezTo>
                <a:lnTo>
                  <a:pt x="1975104" y="749808"/>
                </a:lnTo>
                <a:moveTo>
                  <a:pt x="9144" y="868680"/>
                </a:moveTo>
                <a:cubicBezTo>
                  <a:pt x="9144" y="850392"/>
                  <a:pt x="9144" y="841248"/>
                  <a:pt x="18288" y="822960"/>
                </a:cubicBezTo>
                <a:lnTo>
                  <a:pt x="36576" y="832104"/>
                </a:lnTo>
                <a:cubicBezTo>
                  <a:pt x="36576" y="841248"/>
                  <a:pt x="36576" y="859536"/>
                  <a:pt x="36576" y="868680"/>
                </a:cubicBezTo>
                <a:lnTo>
                  <a:pt x="9144" y="868680"/>
                </a:lnTo>
                <a:moveTo>
                  <a:pt x="1993392" y="822960"/>
                </a:moveTo>
                <a:cubicBezTo>
                  <a:pt x="1993392" y="841248"/>
                  <a:pt x="1993392" y="850392"/>
                  <a:pt x="1993392" y="868680"/>
                </a:cubicBezTo>
                <a:lnTo>
                  <a:pt x="1975104" y="868680"/>
                </a:lnTo>
                <a:cubicBezTo>
                  <a:pt x="1965960" y="859536"/>
                  <a:pt x="1965960" y="841248"/>
                  <a:pt x="1965960" y="832104"/>
                </a:cubicBezTo>
                <a:lnTo>
                  <a:pt x="1993392" y="822960"/>
                </a:lnTo>
                <a:moveTo>
                  <a:pt x="0" y="941832"/>
                </a:moveTo>
                <a:cubicBezTo>
                  <a:pt x="0" y="932688"/>
                  <a:pt x="0" y="914400"/>
                  <a:pt x="9144" y="905256"/>
                </a:cubicBezTo>
                <a:lnTo>
                  <a:pt x="27432" y="905256"/>
                </a:lnTo>
                <a:cubicBezTo>
                  <a:pt x="27432" y="923544"/>
                  <a:pt x="27432" y="932688"/>
                  <a:pt x="27432" y="941832"/>
                </a:cubicBezTo>
                <a:lnTo>
                  <a:pt x="0" y="941832"/>
                </a:lnTo>
                <a:moveTo>
                  <a:pt x="2002536" y="905256"/>
                </a:moveTo>
                <a:cubicBezTo>
                  <a:pt x="2002536" y="914400"/>
                  <a:pt x="2002536" y="932688"/>
                  <a:pt x="2002536" y="941832"/>
                </a:cubicBezTo>
                <a:lnTo>
                  <a:pt x="1975104" y="941832"/>
                </a:lnTo>
                <a:cubicBezTo>
                  <a:pt x="1975104" y="932688"/>
                  <a:pt x="1975104" y="923544"/>
                  <a:pt x="1975104" y="905256"/>
                </a:cubicBezTo>
                <a:lnTo>
                  <a:pt x="2002536" y="905256"/>
                </a:lnTo>
                <a:moveTo>
                  <a:pt x="0" y="1005840"/>
                </a:moveTo>
                <a:cubicBezTo>
                  <a:pt x="0" y="996696"/>
                  <a:pt x="0" y="987552"/>
                  <a:pt x="0" y="987552"/>
                </a:cubicBezTo>
                <a:lnTo>
                  <a:pt x="27432" y="987552"/>
                </a:lnTo>
                <a:cubicBezTo>
                  <a:pt x="27432" y="987552"/>
                  <a:pt x="27432" y="996696"/>
                  <a:pt x="27432" y="1005840"/>
                </a:cubicBezTo>
                <a:cubicBezTo>
                  <a:pt x="27432" y="1005840"/>
                  <a:pt x="27432" y="1014984"/>
                  <a:pt x="27432" y="1024128"/>
                </a:cubicBezTo>
                <a:lnTo>
                  <a:pt x="0" y="1024128"/>
                </a:lnTo>
                <a:cubicBezTo>
                  <a:pt x="0" y="1014984"/>
                  <a:pt x="0" y="1005840"/>
                  <a:pt x="0" y="1005840"/>
                </a:cubicBezTo>
                <a:moveTo>
                  <a:pt x="2002536" y="987552"/>
                </a:moveTo>
                <a:cubicBezTo>
                  <a:pt x="2002536" y="987552"/>
                  <a:pt x="2002536" y="996696"/>
                  <a:pt x="2002536" y="1005840"/>
                </a:cubicBezTo>
                <a:cubicBezTo>
                  <a:pt x="2002536" y="1005840"/>
                  <a:pt x="2002536" y="1014984"/>
                  <a:pt x="2002536" y="1024128"/>
                </a:cubicBezTo>
                <a:lnTo>
                  <a:pt x="1984248" y="1024128"/>
                </a:lnTo>
                <a:cubicBezTo>
                  <a:pt x="1984248" y="1014984"/>
                  <a:pt x="1984248" y="1005840"/>
                  <a:pt x="1984248" y="1005840"/>
                </a:cubicBezTo>
                <a:cubicBezTo>
                  <a:pt x="1984248" y="996696"/>
                  <a:pt x="1984248" y="987552"/>
                  <a:pt x="1984248" y="987552"/>
                </a:cubicBezTo>
                <a:lnTo>
                  <a:pt x="2002536" y="987552"/>
                </a:lnTo>
                <a:moveTo>
                  <a:pt x="9144" y="1097280"/>
                </a:moveTo>
                <a:cubicBezTo>
                  <a:pt x="0" y="1088136"/>
                  <a:pt x="0" y="1078992"/>
                  <a:pt x="0" y="1060704"/>
                </a:cubicBezTo>
                <a:lnTo>
                  <a:pt x="27432" y="1060704"/>
                </a:lnTo>
                <a:cubicBezTo>
                  <a:pt x="27432" y="1069848"/>
                  <a:pt x="27432" y="1088136"/>
                  <a:pt x="27432" y="1097280"/>
                </a:cubicBezTo>
                <a:lnTo>
                  <a:pt x="9144" y="1097280"/>
                </a:lnTo>
                <a:moveTo>
                  <a:pt x="2002536" y="1060704"/>
                </a:moveTo>
                <a:cubicBezTo>
                  <a:pt x="2002536" y="1078992"/>
                  <a:pt x="2002536" y="1088136"/>
                  <a:pt x="2002536" y="1097280"/>
                </a:cubicBezTo>
                <a:lnTo>
                  <a:pt x="1975104" y="1097280"/>
                </a:lnTo>
                <a:cubicBezTo>
                  <a:pt x="1975104" y="1088136"/>
                  <a:pt x="1975104" y="1069848"/>
                  <a:pt x="1975104" y="1060704"/>
                </a:cubicBezTo>
                <a:lnTo>
                  <a:pt x="2002536" y="1060704"/>
                </a:lnTo>
                <a:moveTo>
                  <a:pt x="18288" y="1179576"/>
                </a:moveTo>
                <a:cubicBezTo>
                  <a:pt x="9144" y="1170432"/>
                  <a:pt x="9144" y="1152144"/>
                  <a:pt x="9144" y="1143000"/>
                </a:cubicBezTo>
                <a:lnTo>
                  <a:pt x="36576" y="1133856"/>
                </a:lnTo>
                <a:cubicBezTo>
                  <a:pt x="36576" y="1152144"/>
                  <a:pt x="36576" y="1161288"/>
                  <a:pt x="36576" y="1179576"/>
                </a:cubicBezTo>
                <a:lnTo>
                  <a:pt x="18288" y="1179576"/>
                </a:lnTo>
                <a:moveTo>
                  <a:pt x="1993392" y="1143000"/>
                </a:moveTo>
                <a:cubicBezTo>
                  <a:pt x="1993392" y="1152144"/>
                  <a:pt x="1993392" y="1170432"/>
                  <a:pt x="1993392" y="1179576"/>
                </a:cubicBezTo>
                <a:lnTo>
                  <a:pt x="1965960" y="1179576"/>
                </a:lnTo>
                <a:cubicBezTo>
                  <a:pt x="1965960" y="1161288"/>
                  <a:pt x="1965960" y="1152144"/>
                  <a:pt x="1975104" y="1133856"/>
                </a:cubicBezTo>
                <a:lnTo>
                  <a:pt x="1993392" y="1143000"/>
                </a:lnTo>
                <a:moveTo>
                  <a:pt x="36576" y="1252728"/>
                </a:moveTo>
                <a:cubicBezTo>
                  <a:pt x="27432" y="1243584"/>
                  <a:pt x="27432" y="1234440"/>
                  <a:pt x="27432" y="1216152"/>
                </a:cubicBezTo>
                <a:lnTo>
                  <a:pt x="45720" y="1216152"/>
                </a:lnTo>
                <a:cubicBezTo>
                  <a:pt x="54864" y="1225296"/>
                  <a:pt x="54864" y="1234440"/>
                  <a:pt x="54864" y="1252728"/>
                </a:cubicBezTo>
                <a:lnTo>
                  <a:pt x="36576" y="1252728"/>
                </a:lnTo>
                <a:moveTo>
                  <a:pt x="1984248" y="1216152"/>
                </a:moveTo>
                <a:cubicBezTo>
                  <a:pt x="1984248" y="1234440"/>
                  <a:pt x="1975104" y="1243584"/>
                  <a:pt x="1975104" y="1252728"/>
                </a:cubicBezTo>
                <a:lnTo>
                  <a:pt x="1947672" y="1252728"/>
                </a:lnTo>
                <a:cubicBezTo>
                  <a:pt x="1956816" y="1234440"/>
                  <a:pt x="1956816" y="1225296"/>
                  <a:pt x="1956816" y="1216152"/>
                </a:cubicBezTo>
                <a:lnTo>
                  <a:pt x="1984248" y="1216152"/>
                </a:lnTo>
                <a:moveTo>
                  <a:pt x="54864" y="1335024"/>
                </a:moveTo>
                <a:cubicBezTo>
                  <a:pt x="54864" y="1316736"/>
                  <a:pt x="45720" y="1307592"/>
                  <a:pt x="45720" y="1298448"/>
                </a:cubicBezTo>
                <a:lnTo>
                  <a:pt x="64008" y="1289304"/>
                </a:lnTo>
                <a:cubicBezTo>
                  <a:pt x="73152" y="1298448"/>
                  <a:pt x="73152" y="1307592"/>
                  <a:pt x="82296" y="1325880"/>
                </a:cubicBezTo>
                <a:lnTo>
                  <a:pt x="54864" y="1335024"/>
                </a:lnTo>
                <a:moveTo>
                  <a:pt x="1965960" y="1298448"/>
                </a:moveTo>
                <a:cubicBezTo>
                  <a:pt x="1956816" y="1307592"/>
                  <a:pt x="1956816" y="1316736"/>
                  <a:pt x="1947672" y="1335024"/>
                </a:cubicBezTo>
                <a:lnTo>
                  <a:pt x="1929384" y="1325880"/>
                </a:lnTo>
                <a:cubicBezTo>
                  <a:pt x="1929384" y="1307592"/>
                  <a:pt x="1938528" y="1298448"/>
                  <a:pt x="1938528" y="1289304"/>
                </a:cubicBezTo>
                <a:lnTo>
                  <a:pt x="1965960" y="1298448"/>
                </a:lnTo>
                <a:moveTo>
                  <a:pt x="82296" y="1408176"/>
                </a:moveTo>
                <a:cubicBezTo>
                  <a:pt x="82296" y="1389888"/>
                  <a:pt x="73152" y="1380744"/>
                  <a:pt x="73152" y="1371600"/>
                </a:cubicBezTo>
                <a:lnTo>
                  <a:pt x="91440" y="1362456"/>
                </a:lnTo>
                <a:cubicBezTo>
                  <a:pt x="100584" y="1371600"/>
                  <a:pt x="100584" y="1380744"/>
                  <a:pt x="109728" y="1399032"/>
                </a:cubicBezTo>
                <a:lnTo>
                  <a:pt x="82296" y="1408176"/>
                </a:lnTo>
                <a:moveTo>
                  <a:pt x="1938528" y="1371600"/>
                </a:moveTo>
                <a:cubicBezTo>
                  <a:pt x="1929384" y="1380744"/>
                  <a:pt x="1929384" y="1389888"/>
                  <a:pt x="1920240" y="1408176"/>
                </a:cubicBezTo>
                <a:lnTo>
                  <a:pt x="1901952" y="1399032"/>
                </a:lnTo>
                <a:cubicBezTo>
                  <a:pt x="1901952" y="1380744"/>
                  <a:pt x="1911096" y="1371600"/>
                  <a:pt x="1911096" y="1362456"/>
                </a:cubicBezTo>
                <a:lnTo>
                  <a:pt x="1938528" y="1371600"/>
                </a:lnTo>
                <a:moveTo>
                  <a:pt x="118872" y="1472184"/>
                </a:moveTo>
                <a:cubicBezTo>
                  <a:pt x="109728" y="1463040"/>
                  <a:pt x="109728" y="1453896"/>
                  <a:pt x="100584" y="1444752"/>
                </a:cubicBezTo>
                <a:lnTo>
                  <a:pt x="118872" y="1426464"/>
                </a:lnTo>
                <a:cubicBezTo>
                  <a:pt x="128016" y="1444752"/>
                  <a:pt x="137160" y="1453896"/>
                  <a:pt x="137160" y="1463040"/>
                </a:cubicBezTo>
                <a:lnTo>
                  <a:pt x="118872" y="1472184"/>
                </a:lnTo>
                <a:moveTo>
                  <a:pt x="1901952" y="1444752"/>
                </a:moveTo>
                <a:cubicBezTo>
                  <a:pt x="1901952" y="1453896"/>
                  <a:pt x="1892808" y="1463040"/>
                  <a:pt x="1892808" y="1472184"/>
                </a:cubicBezTo>
                <a:lnTo>
                  <a:pt x="1865376" y="1463040"/>
                </a:lnTo>
                <a:cubicBezTo>
                  <a:pt x="1874520" y="1453896"/>
                  <a:pt x="1874520" y="1444752"/>
                  <a:pt x="1883664" y="1426464"/>
                </a:cubicBezTo>
                <a:lnTo>
                  <a:pt x="1901952" y="1444752"/>
                </a:lnTo>
                <a:moveTo>
                  <a:pt x="155448" y="1545336"/>
                </a:moveTo>
                <a:cubicBezTo>
                  <a:pt x="155448" y="1536192"/>
                  <a:pt x="146304" y="1517904"/>
                  <a:pt x="137160" y="1508760"/>
                </a:cubicBezTo>
                <a:lnTo>
                  <a:pt x="155448" y="1499616"/>
                </a:lnTo>
                <a:cubicBezTo>
                  <a:pt x="164592" y="1508760"/>
                  <a:pt x="173736" y="1517904"/>
                  <a:pt x="182880" y="1527048"/>
                </a:cubicBezTo>
                <a:lnTo>
                  <a:pt x="155448" y="1545336"/>
                </a:lnTo>
                <a:moveTo>
                  <a:pt x="1865376" y="1508760"/>
                </a:moveTo>
                <a:cubicBezTo>
                  <a:pt x="1865376" y="1517904"/>
                  <a:pt x="1856232" y="1536192"/>
                  <a:pt x="1847088" y="1545336"/>
                </a:cubicBezTo>
                <a:lnTo>
                  <a:pt x="1828800" y="1527048"/>
                </a:lnTo>
                <a:cubicBezTo>
                  <a:pt x="1837944" y="1517904"/>
                  <a:pt x="1837944" y="1508760"/>
                  <a:pt x="1847088" y="1499616"/>
                </a:cubicBezTo>
                <a:lnTo>
                  <a:pt x="1865376" y="1508760"/>
                </a:lnTo>
                <a:moveTo>
                  <a:pt x="201168" y="1609344"/>
                </a:moveTo>
                <a:cubicBezTo>
                  <a:pt x="192024" y="1600200"/>
                  <a:pt x="192024" y="1591056"/>
                  <a:pt x="182880" y="1572768"/>
                </a:cubicBezTo>
                <a:lnTo>
                  <a:pt x="201168" y="1563624"/>
                </a:lnTo>
                <a:cubicBezTo>
                  <a:pt x="210312" y="1572768"/>
                  <a:pt x="219456" y="1581912"/>
                  <a:pt x="219456" y="1591056"/>
                </a:cubicBezTo>
                <a:lnTo>
                  <a:pt x="201168" y="1609344"/>
                </a:lnTo>
                <a:moveTo>
                  <a:pt x="1828800" y="1572768"/>
                </a:moveTo>
                <a:cubicBezTo>
                  <a:pt x="1819656" y="1591056"/>
                  <a:pt x="1810512" y="1600200"/>
                  <a:pt x="1801368" y="1609344"/>
                </a:cubicBezTo>
                <a:lnTo>
                  <a:pt x="1783080" y="1591056"/>
                </a:lnTo>
                <a:cubicBezTo>
                  <a:pt x="1792224" y="1581912"/>
                  <a:pt x="1801368" y="1572768"/>
                  <a:pt x="1801368" y="1563624"/>
                </a:cubicBezTo>
                <a:lnTo>
                  <a:pt x="1828800" y="1572768"/>
                </a:lnTo>
                <a:moveTo>
                  <a:pt x="1783080" y="1636776"/>
                </a:moveTo>
                <a:cubicBezTo>
                  <a:pt x="1773936" y="1645920"/>
                  <a:pt x="1764792" y="1664208"/>
                  <a:pt x="1755648" y="1673352"/>
                </a:cubicBezTo>
                <a:lnTo>
                  <a:pt x="1737360" y="1655064"/>
                </a:lnTo>
                <a:cubicBezTo>
                  <a:pt x="1746504" y="1645920"/>
                  <a:pt x="1755648" y="1636776"/>
                  <a:pt x="1755648" y="1627632"/>
                </a:cubicBezTo>
                <a:lnTo>
                  <a:pt x="1783080" y="1636776"/>
                </a:lnTo>
                <a:moveTo>
                  <a:pt x="256032" y="1673352"/>
                </a:moveTo>
                <a:cubicBezTo>
                  <a:pt x="246888" y="1664208"/>
                  <a:pt x="237744" y="1645920"/>
                  <a:pt x="228600" y="1636776"/>
                </a:cubicBezTo>
                <a:lnTo>
                  <a:pt x="246888" y="1627632"/>
                </a:lnTo>
                <a:cubicBezTo>
                  <a:pt x="256032" y="1636776"/>
                  <a:pt x="265176" y="1645920"/>
                  <a:pt x="274320" y="1655064"/>
                </a:cubicBezTo>
                <a:lnTo>
                  <a:pt x="256032" y="1673352"/>
                </a:lnTo>
                <a:moveTo>
                  <a:pt x="1728216" y="1700784"/>
                </a:moveTo>
                <a:cubicBezTo>
                  <a:pt x="1719072" y="1709928"/>
                  <a:pt x="1709928" y="1719072"/>
                  <a:pt x="1700784" y="1728216"/>
                </a:cubicBezTo>
                <a:lnTo>
                  <a:pt x="1682496" y="1709928"/>
                </a:lnTo>
                <a:cubicBezTo>
                  <a:pt x="1691640" y="1700784"/>
                  <a:pt x="1700784" y="1691640"/>
                  <a:pt x="1709928" y="1682496"/>
                </a:cubicBezTo>
                <a:lnTo>
                  <a:pt x="1728216" y="1700784"/>
                </a:lnTo>
                <a:moveTo>
                  <a:pt x="310896" y="1728216"/>
                </a:moveTo>
                <a:cubicBezTo>
                  <a:pt x="301752" y="1719072"/>
                  <a:pt x="292608" y="1709928"/>
                  <a:pt x="283464" y="1700784"/>
                </a:cubicBezTo>
                <a:lnTo>
                  <a:pt x="301752" y="1682496"/>
                </a:lnTo>
                <a:cubicBezTo>
                  <a:pt x="310896" y="1691640"/>
                  <a:pt x="320040" y="1700784"/>
                  <a:pt x="329184" y="1709928"/>
                </a:cubicBezTo>
                <a:lnTo>
                  <a:pt x="310896" y="1728216"/>
                </a:lnTo>
                <a:moveTo>
                  <a:pt x="365760" y="1783080"/>
                </a:moveTo>
                <a:cubicBezTo>
                  <a:pt x="356616" y="1773936"/>
                  <a:pt x="347472" y="1764792"/>
                  <a:pt x="338328" y="1755648"/>
                </a:cubicBezTo>
                <a:lnTo>
                  <a:pt x="356616" y="1737360"/>
                </a:lnTo>
                <a:cubicBezTo>
                  <a:pt x="365760" y="1746504"/>
                  <a:pt x="374904" y="1755648"/>
                  <a:pt x="384048" y="1755648"/>
                </a:cubicBezTo>
                <a:lnTo>
                  <a:pt x="365760" y="1783080"/>
                </a:lnTo>
                <a:moveTo>
                  <a:pt x="1673352" y="1755648"/>
                </a:moveTo>
                <a:cubicBezTo>
                  <a:pt x="1664208" y="1764792"/>
                  <a:pt x="1645920" y="1773936"/>
                  <a:pt x="1636776" y="1783080"/>
                </a:cubicBezTo>
                <a:lnTo>
                  <a:pt x="1627632" y="1755648"/>
                </a:lnTo>
                <a:cubicBezTo>
                  <a:pt x="1636776" y="1755648"/>
                  <a:pt x="1645920" y="1746504"/>
                  <a:pt x="1655064" y="1737360"/>
                </a:cubicBezTo>
                <a:lnTo>
                  <a:pt x="1673352" y="1755648"/>
                </a:lnTo>
                <a:moveTo>
                  <a:pt x="429768" y="1828800"/>
                </a:moveTo>
                <a:cubicBezTo>
                  <a:pt x="420624" y="1819656"/>
                  <a:pt x="411480" y="1810512"/>
                  <a:pt x="393192" y="1801368"/>
                </a:cubicBezTo>
                <a:lnTo>
                  <a:pt x="411480" y="1783080"/>
                </a:lnTo>
                <a:cubicBezTo>
                  <a:pt x="420624" y="1792224"/>
                  <a:pt x="429768" y="1801368"/>
                  <a:pt x="448056" y="1801368"/>
                </a:cubicBezTo>
                <a:lnTo>
                  <a:pt x="429768" y="1828800"/>
                </a:lnTo>
                <a:moveTo>
                  <a:pt x="1609344" y="1801368"/>
                </a:moveTo>
                <a:cubicBezTo>
                  <a:pt x="1600200" y="1810512"/>
                  <a:pt x="1591056" y="1819656"/>
                  <a:pt x="1572768" y="1828800"/>
                </a:cubicBezTo>
                <a:lnTo>
                  <a:pt x="1563624" y="1801368"/>
                </a:lnTo>
                <a:cubicBezTo>
                  <a:pt x="1572768" y="1801368"/>
                  <a:pt x="1581912" y="1792224"/>
                  <a:pt x="1591056" y="1783080"/>
                </a:cubicBezTo>
                <a:lnTo>
                  <a:pt x="1609344" y="1801368"/>
                </a:lnTo>
                <a:moveTo>
                  <a:pt x="493776" y="1865376"/>
                </a:moveTo>
                <a:cubicBezTo>
                  <a:pt x="484632" y="1865376"/>
                  <a:pt x="475488" y="1856232"/>
                  <a:pt x="466344" y="1847088"/>
                </a:cubicBezTo>
                <a:lnTo>
                  <a:pt x="475488" y="1828800"/>
                </a:lnTo>
                <a:cubicBezTo>
                  <a:pt x="484632" y="1837944"/>
                  <a:pt x="493776" y="1837944"/>
                  <a:pt x="512064" y="1847088"/>
                </a:cubicBezTo>
                <a:lnTo>
                  <a:pt x="493776" y="1865376"/>
                </a:lnTo>
                <a:moveTo>
                  <a:pt x="1545336" y="1847088"/>
                </a:moveTo>
                <a:cubicBezTo>
                  <a:pt x="1536192" y="1856232"/>
                  <a:pt x="1517904" y="1865376"/>
                  <a:pt x="1508760" y="1865376"/>
                </a:cubicBezTo>
                <a:lnTo>
                  <a:pt x="1499616" y="1847088"/>
                </a:lnTo>
                <a:cubicBezTo>
                  <a:pt x="1508760" y="1837944"/>
                  <a:pt x="1517904" y="1837944"/>
                  <a:pt x="1527048" y="1828800"/>
                </a:cubicBezTo>
                <a:lnTo>
                  <a:pt x="1545336" y="1847088"/>
                </a:lnTo>
                <a:moveTo>
                  <a:pt x="566928" y="1901952"/>
                </a:moveTo>
                <a:cubicBezTo>
                  <a:pt x="557784" y="1901952"/>
                  <a:pt x="539496" y="1892808"/>
                  <a:pt x="530352" y="1892808"/>
                </a:cubicBezTo>
                <a:lnTo>
                  <a:pt x="539496" y="1865376"/>
                </a:lnTo>
                <a:cubicBezTo>
                  <a:pt x="557784" y="1874520"/>
                  <a:pt x="566928" y="1874520"/>
                  <a:pt x="576072" y="1883664"/>
                </a:cubicBezTo>
                <a:lnTo>
                  <a:pt x="566928" y="1901952"/>
                </a:lnTo>
                <a:moveTo>
                  <a:pt x="1472184" y="1892808"/>
                </a:moveTo>
                <a:cubicBezTo>
                  <a:pt x="1463040" y="1892808"/>
                  <a:pt x="1453896" y="1901952"/>
                  <a:pt x="1444752" y="1901952"/>
                </a:cubicBezTo>
                <a:lnTo>
                  <a:pt x="1426464" y="1883664"/>
                </a:lnTo>
                <a:cubicBezTo>
                  <a:pt x="1444752" y="1874520"/>
                  <a:pt x="1453896" y="1874520"/>
                  <a:pt x="1463040" y="1865376"/>
                </a:cubicBezTo>
                <a:lnTo>
                  <a:pt x="1472184" y="1892808"/>
                </a:lnTo>
                <a:moveTo>
                  <a:pt x="640080" y="1938528"/>
                </a:moveTo>
                <a:cubicBezTo>
                  <a:pt x="621792" y="1929384"/>
                  <a:pt x="612648" y="1929384"/>
                  <a:pt x="603504" y="1920240"/>
                </a:cubicBezTo>
                <a:lnTo>
                  <a:pt x="612648" y="1901952"/>
                </a:lnTo>
                <a:cubicBezTo>
                  <a:pt x="621792" y="1901952"/>
                  <a:pt x="630936" y="1911096"/>
                  <a:pt x="649224" y="1911096"/>
                </a:cubicBezTo>
                <a:lnTo>
                  <a:pt x="640080" y="1938528"/>
                </a:lnTo>
                <a:moveTo>
                  <a:pt x="1408176" y="1920240"/>
                </a:moveTo>
                <a:cubicBezTo>
                  <a:pt x="1389888" y="1929384"/>
                  <a:pt x="1380744" y="1929384"/>
                  <a:pt x="1371600" y="1938528"/>
                </a:cubicBezTo>
                <a:lnTo>
                  <a:pt x="1362456" y="1911096"/>
                </a:lnTo>
                <a:cubicBezTo>
                  <a:pt x="1371600" y="1911096"/>
                  <a:pt x="1380744" y="1901952"/>
                  <a:pt x="1399032" y="1901952"/>
                </a:cubicBezTo>
                <a:lnTo>
                  <a:pt x="1408176" y="1920240"/>
                </a:lnTo>
                <a:moveTo>
                  <a:pt x="713232" y="1965960"/>
                </a:moveTo>
                <a:cubicBezTo>
                  <a:pt x="694944" y="1956816"/>
                  <a:pt x="685800" y="1956816"/>
                  <a:pt x="676656" y="1947672"/>
                </a:cubicBezTo>
                <a:lnTo>
                  <a:pt x="685800" y="1929384"/>
                </a:lnTo>
                <a:cubicBezTo>
                  <a:pt x="694944" y="1929384"/>
                  <a:pt x="704088" y="1938528"/>
                  <a:pt x="722376" y="1938528"/>
                </a:cubicBezTo>
                <a:lnTo>
                  <a:pt x="713232" y="1965960"/>
                </a:lnTo>
                <a:moveTo>
                  <a:pt x="1335024" y="1947672"/>
                </a:moveTo>
                <a:cubicBezTo>
                  <a:pt x="1316736" y="1956816"/>
                  <a:pt x="1307592" y="1956816"/>
                  <a:pt x="1298448" y="1965960"/>
                </a:cubicBezTo>
                <a:lnTo>
                  <a:pt x="1289304" y="1938528"/>
                </a:lnTo>
                <a:cubicBezTo>
                  <a:pt x="1298448" y="1938528"/>
                  <a:pt x="1307592" y="1929384"/>
                  <a:pt x="1325880" y="1929384"/>
                </a:cubicBezTo>
                <a:lnTo>
                  <a:pt x="1335024" y="1947672"/>
                </a:lnTo>
                <a:moveTo>
                  <a:pt x="786384" y="1984248"/>
                </a:moveTo>
                <a:cubicBezTo>
                  <a:pt x="777240" y="1984248"/>
                  <a:pt x="758952" y="1975104"/>
                  <a:pt x="749808" y="1975104"/>
                </a:cubicBezTo>
                <a:lnTo>
                  <a:pt x="758952" y="1947672"/>
                </a:lnTo>
                <a:cubicBezTo>
                  <a:pt x="768096" y="1956816"/>
                  <a:pt x="777240" y="1956816"/>
                  <a:pt x="795528" y="1956816"/>
                </a:cubicBezTo>
                <a:lnTo>
                  <a:pt x="786384" y="1984248"/>
                </a:lnTo>
                <a:moveTo>
                  <a:pt x="1252728" y="1975104"/>
                </a:moveTo>
                <a:cubicBezTo>
                  <a:pt x="1243584" y="1975104"/>
                  <a:pt x="1234440" y="1984248"/>
                  <a:pt x="1216152" y="1984248"/>
                </a:cubicBezTo>
                <a:lnTo>
                  <a:pt x="1216152" y="1956816"/>
                </a:lnTo>
                <a:cubicBezTo>
                  <a:pt x="1225296" y="1956816"/>
                  <a:pt x="1234440" y="1956816"/>
                  <a:pt x="1252728" y="1947672"/>
                </a:cubicBezTo>
                <a:lnTo>
                  <a:pt x="1252728" y="1975104"/>
                </a:lnTo>
                <a:moveTo>
                  <a:pt x="868680" y="1993392"/>
                </a:moveTo>
                <a:cubicBezTo>
                  <a:pt x="850392" y="1993392"/>
                  <a:pt x="841248" y="1993392"/>
                  <a:pt x="822960" y="1993392"/>
                </a:cubicBezTo>
                <a:lnTo>
                  <a:pt x="832104" y="1965960"/>
                </a:lnTo>
                <a:cubicBezTo>
                  <a:pt x="841248" y="1965960"/>
                  <a:pt x="859536" y="1965960"/>
                  <a:pt x="868680" y="1975104"/>
                </a:cubicBezTo>
                <a:lnTo>
                  <a:pt x="868680" y="1993392"/>
                </a:lnTo>
                <a:moveTo>
                  <a:pt x="1179576" y="1993392"/>
                </a:moveTo>
                <a:cubicBezTo>
                  <a:pt x="1170432" y="1993392"/>
                  <a:pt x="1152144" y="1993392"/>
                  <a:pt x="1143000" y="1993392"/>
                </a:cubicBezTo>
                <a:lnTo>
                  <a:pt x="1133856" y="1975104"/>
                </a:lnTo>
                <a:cubicBezTo>
                  <a:pt x="1152144" y="1965960"/>
                  <a:pt x="1161288" y="1965960"/>
                  <a:pt x="1179576" y="1965960"/>
                </a:cubicBezTo>
                <a:lnTo>
                  <a:pt x="1179576" y="1993392"/>
                </a:lnTo>
                <a:moveTo>
                  <a:pt x="941832" y="2002536"/>
                </a:moveTo>
                <a:cubicBezTo>
                  <a:pt x="932688" y="2002536"/>
                  <a:pt x="914400" y="2002536"/>
                  <a:pt x="905256" y="2002536"/>
                </a:cubicBezTo>
                <a:lnTo>
                  <a:pt x="905256" y="1975104"/>
                </a:lnTo>
                <a:cubicBezTo>
                  <a:pt x="923544" y="1975104"/>
                  <a:pt x="932688" y="1975104"/>
                  <a:pt x="941832" y="1975104"/>
                </a:cubicBezTo>
                <a:lnTo>
                  <a:pt x="941832" y="2002536"/>
                </a:lnTo>
                <a:moveTo>
                  <a:pt x="1097280" y="2002536"/>
                </a:moveTo>
                <a:cubicBezTo>
                  <a:pt x="1088136" y="2002536"/>
                  <a:pt x="1078992" y="2002536"/>
                  <a:pt x="1060704" y="2002536"/>
                </a:cubicBezTo>
                <a:lnTo>
                  <a:pt x="1060704" y="1975104"/>
                </a:lnTo>
                <a:cubicBezTo>
                  <a:pt x="1069848" y="1975104"/>
                  <a:pt x="1088136" y="1975104"/>
                  <a:pt x="1097280" y="1975104"/>
                </a:cubicBezTo>
                <a:lnTo>
                  <a:pt x="1097280" y="2002536"/>
                </a:lnTo>
                <a:moveTo>
                  <a:pt x="1005840" y="2002536"/>
                </a:moveTo>
                <a:cubicBezTo>
                  <a:pt x="996696" y="2002536"/>
                  <a:pt x="987552" y="2002536"/>
                  <a:pt x="987552" y="2002536"/>
                </a:cubicBezTo>
                <a:lnTo>
                  <a:pt x="987552" y="1984248"/>
                </a:lnTo>
                <a:cubicBezTo>
                  <a:pt x="987552" y="1984248"/>
                  <a:pt x="996696" y="1984248"/>
                  <a:pt x="1005840" y="1984248"/>
                </a:cubicBezTo>
                <a:cubicBezTo>
                  <a:pt x="1005840" y="1984248"/>
                  <a:pt x="1014984" y="1984248"/>
                  <a:pt x="1024128" y="1984248"/>
                </a:cubicBezTo>
                <a:lnTo>
                  <a:pt x="1024128" y="2002536"/>
                </a:lnTo>
                <a:cubicBezTo>
                  <a:pt x="1014984" y="2002536"/>
                  <a:pt x="1005840" y="2002536"/>
                  <a:pt x="1005840" y="2002536"/>
                </a:cubicBezTo>
              </a:path>
            </a:pathLst>
          </a:custGeom>
          <a:solidFill>
            <a:schemeClr val="accent1">
              <a:alpha val="38000"/>
            </a:schemeClr>
          </a:solidFill>
        </p:spPr>
        <p:txBody>
          <a:bodyPr anchor="ctr" anchorCtr="0">
            <a:noAutofit/>
          </a:bodyPr>
          <a:lstStyle/>
          <a:p>
            <a:pPr lvl="0" algn="ctr">
              <a:buClrTx/>
              <a:buSzTx/>
              <a:buFontTx/>
            </a:pPr>
            <a:r>
              <a:rPr lang="en-US" altLang="zh-CN" sz="2800" b="1">
                <a:solidFill>
                  <a:schemeClr val="accent1"/>
                </a:solidFill>
                <a:sym typeface="+mn-ea"/>
              </a:rPr>
              <a:t>Prudential</a:t>
            </a:r>
            <a:endParaRPr lang="en-US" altLang="zh-CN" sz="2800" b="1">
              <a:solidFill>
                <a:schemeClr val="accent1"/>
              </a:solidFill>
              <a:sym typeface="+mn-ea"/>
            </a:endParaRPr>
          </a:p>
        </p:txBody>
      </p:sp>
      <p:sp>
        <p:nvSpPr>
          <p:cNvPr id="7" name="单圆角矩形 6"/>
          <p:cNvSpPr/>
          <p:nvPr/>
        </p:nvSpPr>
        <p:spPr>
          <a:xfrm>
            <a:off x="4982210" y="3047365"/>
            <a:ext cx="6160770" cy="3392805"/>
          </a:xfrm>
          <a:prstGeom prst="round1Rect">
            <a:avLst/>
          </a:prstGeom>
          <a:noFill/>
          <a:ln>
            <a:noFill/>
            <a:prstDash val="solid"/>
          </a:ln>
          <a:extLst>
            <a:ext uri="{909E8E84-426E-40DD-AFC4-6F175D3DCCD1}">
              <a14:hiddenFill xmlns:a14="http://schemas.microsoft.com/office/drawing/2010/main">
                <a:gradFill>
                  <a:gsLst>
                    <a:gs pos="50000">
                      <a:schemeClr val="tx1"/>
                    </a:gs>
                    <a:gs pos="0">
                      <a:schemeClr val="tx1">
                        <a:lumMod val="25000"/>
                        <a:lumOff val="75000"/>
                      </a:schemeClr>
                    </a:gs>
                    <a:gs pos="100000">
                      <a:schemeClr val="tx1">
                        <a:lumMod val="85000"/>
                      </a:schemeClr>
                    </a:gs>
                  </a:gsLst>
                  <a:lin ang="5400000" scaled="1"/>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4479925" y="93345"/>
            <a:ext cx="7341235" cy="4054475"/>
          </a:xfrm>
          <a:prstGeom prst="rect">
            <a:avLst/>
          </a:prstGeom>
        </p:spPr>
        <p:txBody>
          <a:bodyPr wrap="square">
            <a:noAutofit/>
          </a:bodyPr>
          <a:p>
            <a:pPr marL="0" indent="0" algn="just" defTabSz="266700">
              <a:spcBef>
                <a:spcPts val="500"/>
              </a:spcBef>
              <a:spcAft>
                <a:spcPts val="500"/>
              </a:spcAft>
            </a:pPr>
            <a:r>
              <a:rPr lang="en-US" altLang="zh-CN" sz="1600" b="1">
                <a:solidFill>
                  <a:schemeClr val="tx1"/>
                </a:solidFill>
                <a:latin typeface="Times New Roman" panose="02020603050405020304"/>
                <a:ea typeface="ＭＳ 明朝"/>
              </a:rPr>
              <a:t>Customer Inquiry and Online Support</a:t>
            </a:r>
            <a:r>
              <a:rPr lang="en-US" altLang="zh-CN" sz="1700">
                <a:solidFill>
                  <a:schemeClr val="tx1"/>
                </a:solidFill>
                <a:latin typeface="Times New Roman" panose="02020603050405020304"/>
                <a:ea typeface="ＭＳ 明朝"/>
              </a:rPr>
              <a:t> – Captures users asking questions or seeking help online, often through posts or website interactions, especially regarding medical or benefit-related topics.</a:t>
            </a:r>
            <a:endParaRPr lang="en-US" altLang="zh-CN" sz="1700">
              <a:solidFill>
                <a:schemeClr val="tx1"/>
              </a:solidFill>
              <a:latin typeface="Times New Roman" panose="02020603050405020304"/>
              <a:ea typeface="ＭＳ 明朝"/>
            </a:endParaRPr>
          </a:p>
          <a:p>
            <a:pPr marL="0" indent="0" algn="just" defTabSz="266700">
              <a:spcBef>
                <a:spcPts val="500"/>
              </a:spcBef>
              <a:spcAft>
                <a:spcPts val="500"/>
              </a:spcAft>
            </a:pPr>
            <a:r>
              <a:rPr lang="en-US" altLang="zh-CN" sz="1600" b="1">
                <a:solidFill>
                  <a:schemeClr val="tx1"/>
                </a:solidFill>
                <a:latin typeface="Times New Roman" panose="02020603050405020304"/>
                <a:ea typeface="ＭＳ 明朝"/>
              </a:rPr>
              <a:t> Policy Purchase and Payment Process</a:t>
            </a:r>
            <a:r>
              <a:rPr lang="en-US" altLang="zh-CN" sz="1700">
                <a:solidFill>
                  <a:schemeClr val="tx1"/>
                </a:solidFill>
                <a:latin typeface="Times New Roman" panose="02020603050405020304"/>
                <a:ea typeface="ＭＳ 明朝"/>
              </a:rPr>
              <a:t> – Reflects user experience with buying insurance, discussing policy terms, premiums, agents, and affordability concerns.</a:t>
            </a:r>
            <a:endParaRPr lang="en-US" altLang="zh-CN" sz="1700">
              <a:solidFill>
                <a:schemeClr val="tx1"/>
              </a:solidFill>
              <a:latin typeface="Times New Roman" panose="02020603050405020304"/>
              <a:ea typeface="ＭＳ 明朝"/>
            </a:endParaRPr>
          </a:p>
          <a:p>
            <a:pPr marL="0" indent="0" algn="just" defTabSz="266700">
              <a:spcBef>
                <a:spcPts val="500"/>
              </a:spcBef>
              <a:spcAft>
                <a:spcPts val="500"/>
              </a:spcAft>
            </a:pPr>
            <a:r>
              <a:rPr lang="en-US" altLang="zh-CN" sz="1600" b="1">
                <a:solidFill>
                  <a:schemeClr val="tx1"/>
                </a:solidFill>
                <a:latin typeface="Times New Roman" panose="02020603050405020304"/>
                <a:ea typeface="ＭＳ 明朝"/>
              </a:rPr>
              <a:t>Medical Service Experience</a:t>
            </a:r>
            <a:r>
              <a:rPr lang="en-US" altLang="zh-CN" sz="1700">
                <a:solidFill>
                  <a:schemeClr val="tx1"/>
                </a:solidFill>
                <a:latin typeface="Times New Roman" panose="02020603050405020304"/>
                <a:ea typeface="ＭＳ 明朝"/>
              </a:rPr>
              <a:t> – Focuses on user interactions with doctors, hospitals, and service providers, including billing, deductibles, and coverage clarity.</a:t>
            </a:r>
            <a:endParaRPr lang="en-US" altLang="zh-CN" sz="1700">
              <a:solidFill>
                <a:schemeClr val="tx1"/>
              </a:solidFill>
              <a:latin typeface="Times New Roman" panose="02020603050405020304"/>
              <a:ea typeface="ＭＳ 明朝"/>
            </a:endParaRPr>
          </a:p>
          <a:p>
            <a:pPr marL="0" indent="0" algn="just" defTabSz="266700">
              <a:spcBef>
                <a:spcPts val="500"/>
              </a:spcBef>
              <a:spcAft>
                <a:spcPts val="500"/>
              </a:spcAft>
            </a:pPr>
            <a:r>
              <a:rPr lang="en-US" altLang="zh-CN" sz="1600" b="1">
                <a:solidFill>
                  <a:schemeClr val="tx1"/>
                </a:solidFill>
                <a:latin typeface="Times New Roman" panose="02020603050405020304"/>
                <a:ea typeface="ＭＳ 明朝"/>
              </a:rPr>
              <a:t> Product Structure and Evaluation</a:t>
            </a:r>
            <a:r>
              <a:rPr lang="en-US" altLang="zh-CN" sz="1700">
                <a:solidFill>
                  <a:schemeClr val="tx1"/>
                </a:solidFill>
                <a:latin typeface="Times New Roman" panose="02020603050405020304"/>
                <a:ea typeface="ＭＳ 明朝"/>
              </a:rPr>
              <a:t> –  users analyzing plan structure, investment value, health-related cost concerns, and comparing products across providers.</a:t>
            </a:r>
            <a:endParaRPr lang="en-US" altLang="zh-CN" sz="1700">
              <a:solidFill>
                <a:schemeClr val="tx1"/>
              </a:solidFill>
              <a:latin typeface="Times New Roman" panose="02020603050405020304"/>
              <a:ea typeface="ＭＳ 明朝"/>
            </a:endParaRPr>
          </a:p>
          <a:p>
            <a:pPr marL="0" indent="0" algn="just" defTabSz="266700">
              <a:spcBef>
                <a:spcPts val="500"/>
              </a:spcBef>
              <a:spcAft>
                <a:spcPts val="500"/>
              </a:spcAft>
            </a:pPr>
            <a:r>
              <a:rPr lang="en-US" altLang="zh-CN" sz="1600" b="1">
                <a:solidFill>
                  <a:schemeClr val="tx1"/>
                </a:solidFill>
                <a:latin typeface="Times New Roman" panose="02020603050405020304"/>
                <a:ea typeface="ＭＳ 明朝"/>
              </a:rPr>
              <a:t> Auto Claims and Denial Frustration</a:t>
            </a:r>
            <a:r>
              <a:rPr lang="en-US" altLang="zh-CN" sz="1700">
                <a:solidFill>
                  <a:schemeClr val="tx1"/>
                </a:solidFill>
                <a:latin typeface="Times New Roman" panose="02020603050405020304"/>
                <a:ea typeface="ＭＳ 明朝"/>
              </a:rPr>
              <a:t> – Highlights frustration around denied claims, especially in car accidents, and includes terms like “appeal”, “loss”, and “police</a:t>
            </a:r>
            <a:endParaRPr lang="en-US" altLang="zh-CN" sz="1700">
              <a:solidFill>
                <a:schemeClr val="tx1"/>
              </a:solidFill>
              <a:latin typeface="Times New Roman" panose="02020603050405020304"/>
              <a:ea typeface="ＭＳ 明朝"/>
            </a:endParaRPr>
          </a:p>
        </p:txBody>
      </p:sp>
      <p:pic>
        <p:nvPicPr>
          <p:cNvPr id="43" name="图片 8" descr="IMG_256"/>
          <p:cNvPicPr>
            <a:picLocks noChangeAspect="1"/>
          </p:cNvPicPr>
          <p:nvPr/>
        </p:nvPicPr>
        <p:blipFill>
          <a:blip r:embed="rId4"/>
          <a:stretch>
            <a:fillRect/>
          </a:stretch>
        </p:blipFill>
        <p:spPr>
          <a:xfrm>
            <a:off x="6433820" y="3521710"/>
            <a:ext cx="5764530" cy="3477895"/>
          </a:xfrm>
          <a:prstGeom prst="rect">
            <a:avLst/>
          </a:prstGeom>
          <a:solidFill>
            <a:schemeClr val="tx1"/>
          </a:solidFill>
          <a:ln w="9525">
            <a:noFill/>
          </a:ln>
        </p:spPr>
      </p:pic>
      <p:pic>
        <p:nvPicPr>
          <p:cNvPr id="14" name="图片 4"/>
          <p:cNvPicPr>
            <a:picLocks noChangeAspect="1"/>
          </p:cNvPicPr>
          <p:nvPr/>
        </p:nvPicPr>
        <p:blipFill>
          <a:blip r:embed="rId5"/>
          <a:stretch>
            <a:fillRect/>
          </a:stretch>
        </p:blipFill>
        <p:spPr>
          <a:xfrm>
            <a:off x="633095" y="3737610"/>
            <a:ext cx="5483860" cy="3120390"/>
          </a:xfrm>
          <a:prstGeom prst="rect">
            <a:avLst/>
          </a:prstGeom>
          <a:noFill/>
          <a:ln>
            <a:noFill/>
          </a:ln>
        </p:spPr>
      </p:pic>
      <p:sp>
        <p:nvSpPr>
          <p:cNvPr id="16" name="文本框 15"/>
          <p:cNvSpPr txBox="1"/>
          <p:nvPr/>
        </p:nvSpPr>
        <p:spPr>
          <a:xfrm>
            <a:off x="6630670" y="4316095"/>
            <a:ext cx="5080000" cy="651510"/>
          </a:xfrm>
          <a:prstGeom prst="rect">
            <a:avLst/>
          </a:prstGeom>
        </p:spPr>
        <p:txBody>
          <a:bodyPr>
            <a:spAutoFit/>
          </a:bodyPr>
          <a:p>
            <a:pPr marL="0" indent="0" algn="just" defTabSz="266700">
              <a:lnSpc>
                <a:spcPct val="114000"/>
              </a:lnSpc>
              <a:spcBef>
                <a:spcPts val="500"/>
              </a:spcBef>
              <a:spcAft>
                <a:spcPts val="500"/>
              </a:spcAft>
            </a:pPr>
            <a:r>
              <a:rPr lang="en-US" altLang="zh-CN" sz="1600">
                <a:solidFill>
                  <a:srgbClr val="FF0000"/>
                </a:solidFill>
                <a:latin typeface="Times New Roman" panose="02020603050405020304"/>
                <a:ea typeface="ＭＳ 明朝"/>
              </a:rPr>
              <a:t>users’ strong focus on understanding their insurance coverage and payment mechanisms.</a:t>
            </a:r>
            <a:endParaRPr lang="en-US" altLang="zh-CN" sz="1600">
              <a:solidFill>
                <a:srgbClr val="FF0000"/>
              </a:solidFill>
              <a:latin typeface="Times New Roman" panose="02020603050405020304"/>
              <a:ea typeface="ＭＳ 明朝"/>
            </a:endParaRPr>
          </a:p>
        </p:txBody>
      </p:sp>
    </p:spTree>
    <p:custDataLst>
      <p:tags r:id="rId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1"/>
            <p:custDataLst>
              <p:tags r:id="rId1"/>
            </p:custDataLst>
          </p:nvPr>
        </p:nvSpPr>
        <p:spPr>
          <a:xfrm>
            <a:off x="435610" y="3318510"/>
            <a:ext cx="3590925" cy="1195705"/>
          </a:xfrm>
        </p:spPr>
        <p:txBody>
          <a:bodyPr>
            <a:normAutofit/>
          </a:bodyPr>
          <a:lstStyle/>
          <a:p>
            <a:r>
              <a:rPr lang="en-US" altLang="zh-CN">
                <a:latin typeface="Times New Roman" panose="02020603050405020304" charset="0"/>
                <a:cs typeface="Times New Roman" panose="02020603050405020304" charset="0"/>
              </a:rPr>
              <a:t>Contents</a:t>
            </a:r>
            <a:endParaRPr lang="en-US" altLang="zh-CN">
              <a:latin typeface="Times New Roman" panose="02020603050405020304" charset="0"/>
              <a:cs typeface="Times New Roman" panose="02020603050405020304" charset="0"/>
            </a:endParaRPr>
          </a:p>
        </p:txBody>
      </p:sp>
      <p:sp>
        <p:nvSpPr>
          <p:cNvPr id="10" name="圆角矩形 9"/>
          <p:cNvSpPr/>
          <p:nvPr>
            <p:custDataLst>
              <p:tags r:id="rId2"/>
            </p:custDataLst>
          </p:nvPr>
        </p:nvSpPr>
        <p:spPr>
          <a:xfrm>
            <a:off x="6051550" y="1322070"/>
            <a:ext cx="2440305" cy="149225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Times New Roman" panose="02020603050405020304" charset="0"/>
              <a:cs typeface="Times New Roman" panose="02020603050405020304" charset="0"/>
              <a:sym typeface="+mn-ea"/>
            </a:endParaRPr>
          </a:p>
        </p:txBody>
      </p:sp>
      <p:cxnSp>
        <p:nvCxnSpPr>
          <p:cNvPr id="14" name="直接连接符 13"/>
          <p:cNvCxnSpPr/>
          <p:nvPr>
            <p:custDataLst>
              <p:tags r:id="rId3"/>
            </p:custDataLst>
          </p:nvPr>
        </p:nvCxnSpPr>
        <p:spPr>
          <a:xfrm>
            <a:off x="6161405" y="1885950"/>
            <a:ext cx="2118360"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序号"/>
          <p:cNvSpPr txBox="1"/>
          <p:nvPr>
            <p:custDataLst>
              <p:tags r:id="rId4"/>
            </p:custDataLst>
          </p:nvPr>
        </p:nvSpPr>
        <p:spPr>
          <a:xfrm>
            <a:off x="6239510" y="1440815"/>
            <a:ext cx="2040255" cy="445770"/>
          </a:xfrm>
          <a:prstGeom prst="rect">
            <a:avLst/>
          </a:prstGeom>
          <a:noFill/>
        </p:spPr>
        <p:txBody>
          <a:bodyPr wrap="none" lIns="91440" tIns="0" rIns="91440" bIns="0" rtlCol="0" anchor="ctr" anchorCtr="0">
            <a:noAutofit/>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rPr>
              <a:t>01</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endParaRPr>
          </a:p>
        </p:txBody>
      </p:sp>
      <p:sp>
        <p:nvSpPr>
          <p:cNvPr id="16" name="标题"/>
          <p:cNvSpPr txBox="1"/>
          <p:nvPr>
            <p:custDataLst>
              <p:tags r:id="rId5"/>
            </p:custDataLst>
          </p:nvPr>
        </p:nvSpPr>
        <p:spPr>
          <a:xfrm>
            <a:off x="6239510" y="1947545"/>
            <a:ext cx="2094230" cy="808990"/>
          </a:xfrm>
          <a:prstGeom prst="rect">
            <a:avLst/>
          </a:prstGeom>
          <a:noFill/>
        </p:spPr>
        <p:txBody>
          <a:bodyPr vert="horz" wrap="square" lIns="91440" tIns="0" rIns="91440" bIns="0" rtlCol="0" anchor="t" anchorCtr="0">
            <a:noAutofit/>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ctr">
              <a:lnSpc>
                <a:spcPct val="120000"/>
              </a:lnSpc>
              <a:buClrTx/>
              <a:buSzTx/>
              <a:buFontTx/>
            </a:pPr>
            <a:r>
              <a:rPr lang="en-US" altLang="zh-CN" sz="2400" dirty="0">
                <a:solidFill>
                  <a:srgbClr val="FFFFFF"/>
                </a:solidFill>
                <a:latin typeface="Times New Roman" panose="02020603050405020304" charset="0"/>
                <a:cs typeface="Times New Roman" panose="02020603050405020304" charset="0"/>
                <a:sym typeface="+mn-ea"/>
              </a:rPr>
              <a:t>Introduction</a:t>
            </a:r>
            <a:endParaRPr lang="en-US" altLang="zh-CN" sz="2400" dirty="0">
              <a:solidFill>
                <a:srgbClr val="FFFFFF"/>
              </a:solidFill>
              <a:latin typeface="Times New Roman" panose="02020603050405020304" charset="0"/>
              <a:cs typeface="Times New Roman" panose="02020603050405020304" charset="0"/>
              <a:sym typeface="+mn-ea"/>
            </a:endParaRPr>
          </a:p>
        </p:txBody>
      </p:sp>
      <p:sp>
        <p:nvSpPr>
          <p:cNvPr id="40" name="圆角矩形 39"/>
          <p:cNvSpPr/>
          <p:nvPr>
            <p:custDataLst>
              <p:tags r:id="rId6"/>
            </p:custDataLst>
          </p:nvPr>
        </p:nvSpPr>
        <p:spPr>
          <a:xfrm>
            <a:off x="9006205" y="1322070"/>
            <a:ext cx="2440305" cy="149225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Times New Roman" panose="02020603050405020304" charset="0"/>
              <a:cs typeface="Times New Roman" panose="02020603050405020304" charset="0"/>
              <a:sym typeface="+mn-ea"/>
            </a:endParaRPr>
          </a:p>
        </p:txBody>
      </p:sp>
      <p:cxnSp>
        <p:nvCxnSpPr>
          <p:cNvPr id="61" name="直接连接符 60"/>
          <p:cNvCxnSpPr/>
          <p:nvPr>
            <p:custDataLst>
              <p:tags r:id="rId7"/>
            </p:custDataLst>
          </p:nvPr>
        </p:nvCxnSpPr>
        <p:spPr>
          <a:xfrm>
            <a:off x="9116060" y="1885950"/>
            <a:ext cx="2118360"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5" name="序号"/>
          <p:cNvSpPr txBox="1"/>
          <p:nvPr>
            <p:custDataLst>
              <p:tags r:id="rId8"/>
            </p:custDataLst>
          </p:nvPr>
        </p:nvSpPr>
        <p:spPr>
          <a:xfrm>
            <a:off x="9194165" y="1440815"/>
            <a:ext cx="2040255" cy="445770"/>
          </a:xfrm>
          <a:prstGeom prst="rect">
            <a:avLst/>
          </a:prstGeom>
          <a:noFill/>
        </p:spPr>
        <p:txBody>
          <a:bodyPr wrap="none" lIns="91440" tIns="0" rIns="91440" bIns="0" rtlCol="0" anchor="ctr" anchorCtr="0">
            <a:noAutofit/>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rPr>
              <a:t>02</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endParaRPr>
          </a:p>
        </p:txBody>
      </p:sp>
      <p:sp>
        <p:nvSpPr>
          <p:cNvPr id="69" name="标题"/>
          <p:cNvSpPr txBox="1"/>
          <p:nvPr>
            <p:custDataLst>
              <p:tags r:id="rId9"/>
            </p:custDataLst>
          </p:nvPr>
        </p:nvSpPr>
        <p:spPr>
          <a:xfrm>
            <a:off x="9006205" y="2005330"/>
            <a:ext cx="2556510" cy="808990"/>
          </a:xfrm>
          <a:prstGeom prst="rect">
            <a:avLst/>
          </a:prstGeom>
          <a:noFill/>
        </p:spPr>
        <p:txBody>
          <a:bodyPr vert="horz" wrap="square" lIns="91440" tIns="0" rIns="91440" bIns="0" rtlCol="0" anchor="t" anchorCtr="0">
            <a:noAutofit/>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ctr">
              <a:lnSpc>
                <a:spcPct val="120000"/>
              </a:lnSpc>
              <a:buClrTx/>
              <a:buSzTx/>
              <a:buFontTx/>
            </a:pPr>
            <a:r>
              <a:rPr lang="en-US" altLang="zh-CN" sz="2400" dirty="0">
                <a:solidFill>
                  <a:srgbClr val="FFFFFF"/>
                </a:solidFill>
                <a:latin typeface="Times New Roman" panose="02020603050405020304" charset="0"/>
                <a:cs typeface="Times New Roman" panose="02020603050405020304" charset="0"/>
                <a:sym typeface="+mn-ea"/>
              </a:rPr>
              <a:t>Data Collection</a:t>
            </a:r>
            <a:endParaRPr lang="en-US" altLang="zh-CN" sz="2400" dirty="0">
              <a:solidFill>
                <a:srgbClr val="FFFFFF"/>
              </a:solidFill>
              <a:latin typeface="Times New Roman" panose="02020603050405020304" charset="0"/>
              <a:cs typeface="Times New Roman" panose="02020603050405020304" charset="0"/>
              <a:sym typeface="+mn-ea"/>
            </a:endParaRPr>
          </a:p>
        </p:txBody>
      </p:sp>
      <p:sp>
        <p:nvSpPr>
          <p:cNvPr id="73" name="圆角矩形 72"/>
          <p:cNvSpPr/>
          <p:nvPr>
            <p:custDataLst>
              <p:tags r:id="rId10"/>
            </p:custDataLst>
          </p:nvPr>
        </p:nvSpPr>
        <p:spPr>
          <a:xfrm>
            <a:off x="6051550" y="3079750"/>
            <a:ext cx="2440305" cy="149225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Times New Roman" panose="02020603050405020304" charset="0"/>
              <a:cs typeface="Times New Roman" panose="02020603050405020304" charset="0"/>
              <a:sym typeface="+mn-ea"/>
            </a:endParaRPr>
          </a:p>
        </p:txBody>
      </p:sp>
      <p:cxnSp>
        <p:nvCxnSpPr>
          <p:cNvPr id="97" name="直接连接符 96"/>
          <p:cNvCxnSpPr/>
          <p:nvPr>
            <p:custDataLst>
              <p:tags r:id="rId11"/>
            </p:custDataLst>
          </p:nvPr>
        </p:nvCxnSpPr>
        <p:spPr>
          <a:xfrm>
            <a:off x="6161405" y="3643630"/>
            <a:ext cx="2118360"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序号"/>
          <p:cNvSpPr txBox="1"/>
          <p:nvPr>
            <p:custDataLst>
              <p:tags r:id="rId12"/>
            </p:custDataLst>
          </p:nvPr>
        </p:nvSpPr>
        <p:spPr>
          <a:xfrm>
            <a:off x="6239510" y="3198495"/>
            <a:ext cx="2040255" cy="445770"/>
          </a:xfrm>
          <a:prstGeom prst="rect">
            <a:avLst/>
          </a:prstGeom>
          <a:noFill/>
        </p:spPr>
        <p:txBody>
          <a:bodyPr wrap="none" lIns="91440" tIns="0" rIns="91440" bIns="0" rtlCol="0" anchor="ctr" anchorCtr="0">
            <a:noAutofit/>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rPr>
              <a:t>03</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endParaRPr>
          </a:p>
        </p:txBody>
      </p:sp>
      <p:sp>
        <p:nvSpPr>
          <p:cNvPr id="102" name="标题"/>
          <p:cNvSpPr txBox="1"/>
          <p:nvPr>
            <p:custDataLst>
              <p:tags r:id="rId13"/>
            </p:custDataLst>
          </p:nvPr>
        </p:nvSpPr>
        <p:spPr>
          <a:xfrm>
            <a:off x="6239510" y="3705225"/>
            <a:ext cx="2094230" cy="808990"/>
          </a:xfrm>
          <a:prstGeom prst="rect">
            <a:avLst/>
          </a:prstGeom>
          <a:noFill/>
        </p:spPr>
        <p:txBody>
          <a:bodyPr vert="horz" wrap="square" lIns="91440" tIns="0" rIns="91440" bIns="0" rtlCol="0" anchor="t" anchorCtr="0">
            <a:noAutofit/>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ctr">
              <a:lnSpc>
                <a:spcPct val="120000"/>
              </a:lnSpc>
              <a:buClrTx/>
              <a:buSzTx/>
              <a:buFontTx/>
            </a:pPr>
            <a:r>
              <a:rPr lang="en-US" altLang="zh-CN" sz="2400" dirty="0">
                <a:solidFill>
                  <a:srgbClr val="FFFFFF"/>
                </a:solidFill>
                <a:latin typeface="Times New Roman" panose="02020603050405020304" charset="0"/>
                <a:cs typeface="Times New Roman" panose="02020603050405020304" charset="0"/>
                <a:sym typeface="+mn-ea"/>
              </a:rPr>
              <a:t>Statistical Analysis</a:t>
            </a:r>
            <a:endParaRPr lang="en-US" altLang="zh-CN" sz="2400" dirty="0">
              <a:solidFill>
                <a:srgbClr val="FFFFFF"/>
              </a:solidFill>
              <a:latin typeface="Times New Roman" panose="02020603050405020304" charset="0"/>
              <a:cs typeface="Times New Roman" panose="02020603050405020304" charset="0"/>
              <a:sym typeface="+mn-ea"/>
            </a:endParaRPr>
          </a:p>
        </p:txBody>
      </p:sp>
      <p:sp>
        <p:nvSpPr>
          <p:cNvPr id="105" name="圆角矩形 104"/>
          <p:cNvSpPr/>
          <p:nvPr>
            <p:custDataLst>
              <p:tags r:id="rId14"/>
            </p:custDataLst>
          </p:nvPr>
        </p:nvSpPr>
        <p:spPr>
          <a:xfrm>
            <a:off x="9006205" y="3079750"/>
            <a:ext cx="2440305" cy="149225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Times New Roman" panose="02020603050405020304" charset="0"/>
              <a:cs typeface="Times New Roman" panose="02020603050405020304" charset="0"/>
              <a:sym typeface="+mn-ea"/>
            </a:endParaRPr>
          </a:p>
        </p:txBody>
      </p:sp>
      <p:cxnSp>
        <p:nvCxnSpPr>
          <p:cNvPr id="106" name="直接连接符 105"/>
          <p:cNvCxnSpPr/>
          <p:nvPr>
            <p:custDataLst>
              <p:tags r:id="rId15"/>
            </p:custDataLst>
          </p:nvPr>
        </p:nvCxnSpPr>
        <p:spPr>
          <a:xfrm>
            <a:off x="9116060" y="3643630"/>
            <a:ext cx="2118360"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0" name="序号"/>
          <p:cNvSpPr txBox="1"/>
          <p:nvPr>
            <p:custDataLst>
              <p:tags r:id="rId16"/>
            </p:custDataLst>
          </p:nvPr>
        </p:nvSpPr>
        <p:spPr>
          <a:xfrm>
            <a:off x="9194165" y="3198495"/>
            <a:ext cx="2040255" cy="445770"/>
          </a:xfrm>
          <a:prstGeom prst="rect">
            <a:avLst/>
          </a:prstGeom>
          <a:noFill/>
        </p:spPr>
        <p:txBody>
          <a:bodyPr wrap="none" lIns="91440" tIns="0" rIns="91440" bIns="0" rtlCol="0" anchor="ctr" anchorCtr="0">
            <a:noAutofit/>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rPr>
              <a:t>04</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endParaRPr>
          </a:p>
        </p:txBody>
      </p:sp>
      <p:sp>
        <p:nvSpPr>
          <p:cNvPr id="111" name="标题"/>
          <p:cNvSpPr txBox="1"/>
          <p:nvPr>
            <p:custDataLst>
              <p:tags r:id="rId17"/>
            </p:custDataLst>
          </p:nvPr>
        </p:nvSpPr>
        <p:spPr>
          <a:xfrm>
            <a:off x="9194165" y="3705225"/>
            <a:ext cx="2094230" cy="808990"/>
          </a:xfrm>
          <a:prstGeom prst="rect">
            <a:avLst/>
          </a:prstGeom>
          <a:noFill/>
        </p:spPr>
        <p:txBody>
          <a:bodyPr vert="horz" wrap="square" lIns="91440" tIns="0" rIns="91440" bIns="0" rtlCol="0" anchor="t" anchorCtr="0">
            <a:noAutofit/>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ctr">
              <a:lnSpc>
                <a:spcPct val="120000"/>
              </a:lnSpc>
              <a:buClrTx/>
              <a:buSzTx/>
              <a:buFontTx/>
            </a:pPr>
            <a:r>
              <a:rPr lang="en-US" altLang="zh-CN" sz="2400" dirty="0">
                <a:solidFill>
                  <a:srgbClr val="FFFFFF"/>
                </a:solidFill>
                <a:latin typeface="Times New Roman" panose="02020603050405020304" charset="0"/>
                <a:cs typeface="Times New Roman" panose="02020603050405020304" charset="0"/>
                <a:sym typeface="+mn-ea"/>
              </a:rPr>
              <a:t>LDA Topic Modeling</a:t>
            </a:r>
            <a:endParaRPr lang="en-US" altLang="zh-CN" sz="2400" dirty="0">
              <a:solidFill>
                <a:srgbClr val="FFFFFF"/>
              </a:solidFill>
              <a:latin typeface="Times New Roman" panose="02020603050405020304" charset="0"/>
              <a:cs typeface="Times New Roman" panose="02020603050405020304" charset="0"/>
              <a:sym typeface="+mn-ea"/>
            </a:endParaRPr>
          </a:p>
        </p:txBody>
      </p:sp>
      <p:sp>
        <p:nvSpPr>
          <p:cNvPr id="114" name="圆角矩形 113"/>
          <p:cNvSpPr/>
          <p:nvPr>
            <p:custDataLst>
              <p:tags r:id="rId18"/>
            </p:custDataLst>
          </p:nvPr>
        </p:nvSpPr>
        <p:spPr>
          <a:xfrm>
            <a:off x="6051550" y="4837430"/>
            <a:ext cx="2440305" cy="149225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Times New Roman" panose="02020603050405020304" charset="0"/>
              <a:cs typeface="Times New Roman" panose="02020603050405020304" charset="0"/>
              <a:sym typeface="+mn-ea"/>
            </a:endParaRPr>
          </a:p>
        </p:txBody>
      </p:sp>
      <p:cxnSp>
        <p:nvCxnSpPr>
          <p:cNvPr id="115" name="直接连接符 114"/>
          <p:cNvCxnSpPr/>
          <p:nvPr>
            <p:custDataLst>
              <p:tags r:id="rId19"/>
            </p:custDataLst>
          </p:nvPr>
        </p:nvCxnSpPr>
        <p:spPr>
          <a:xfrm>
            <a:off x="6161405" y="5401310"/>
            <a:ext cx="2118360"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9" name="序号"/>
          <p:cNvSpPr txBox="1"/>
          <p:nvPr>
            <p:custDataLst>
              <p:tags r:id="rId20"/>
            </p:custDataLst>
          </p:nvPr>
        </p:nvSpPr>
        <p:spPr>
          <a:xfrm>
            <a:off x="6239510" y="4956175"/>
            <a:ext cx="2040255" cy="445770"/>
          </a:xfrm>
          <a:prstGeom prst="rect">
            <a:avLst/>
          </a:prstGeom>
          <a:noFill/>
        </p:spPr>
        <p:txBody>
          <a:bodyPr wrap="none" lIns="91440" tIns="0" rIns="91440" bIns="0" rtlCol="0" anchor="ctr" anchorCtr="0">
            <a:noAutofit/>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rPr>
              <a:t>05</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endParaRPr>
          </a:p>
        </p:txBody>
      </p:sp>
      <p:sp>
        <p:nvSpPr>
          <p:cNvPr id="120" name="标题"/>
          <p:cNvSpPr txBox="1"/>
          <p:nvPr>
            <p:custDataLst>
              <p:tags r:id="rId21"/>
            </p:custDataLst>
          </p:nvPr>
        </p:nvSpPr>
        <p:spPr>
          <a:xfrm>
            <a:off x="6239510" y="5462905"/>
            <a:ext cx="2094230" cy="808990"/>
          </a:xfrm>
          <a:prstGeom prst="rect">
            <a:avLst/>
          </a:prstGeom>
          <a:noFill/>
        </p:spPr>
        <p:txBody>
          <a:bodyPr vert="horz" wrap="square" lIns="91440" tIns="0" rIns="91440" bIns="0" rtlCol="0" anchor="t" anchorCtr="0">
            <a:noAutofit/>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ctr">
              <a:lnSpc>
                <a:spcPct val="120000"/>
              </a:lnSpc>
              <a:buClrTx/>
              <a:buSzTx/>
              <a:buFontTx/>
            </a:pPr>
            <a:r>
              <a:rPr lang="en-US" altLang="zh-CN" sz="2400" dirty="0">
                <a:solidFill>
                  <a:srgbClr val="FFFFFF"/>
                </a:solidFill>
                <a:latin typeface="Times New Roman" panose="02020603050405020304" charset="0"/>
                <a:cs typeface="Times New Roman" panose="02020603050405020304" charset="0"/>
                <a:sym typeface="+mn-ea"/>
              </a:rPr>
              <a:t>Temporal Trend Analysis</a:t>
            </a:r>
            <a:endParaRPr lang="en-US" altLang="zh-CN" sz="2400" dirty="0">
              <a:solidFill>
                <a:srgbClr val="FFFFFF"/>
              </a:solidFill>
              <a:latin typeface="Times New Roman" panose="02020603050405020304" charset="0"/>
              <a:cs typeface="Times New Roman" panose="02020603050405020304" charset="0"/>
              <a:sym typeface="+mn-ea"/>
            </a:endParaRPr>
          </a:p>
        </p:txBody>
      </p:sp>
      <p:sp>
        <p:nvSpPr>
          <p:cNvPr id="123" name="圆角矩形 122"/>
          <p:cNvSpPr/>
          <p:nvPr>
            <p:custDataLst>
              <p:tags r:id="rId22"/>
            </p:custDataLst>
          </p:nvPr>
        </p:nvSpPr>
        <p:spPr>
          <a:xfrm>
            <a:off x="9006205" y="4837430"/>
            <a:ext cx="2440305" cy="1492250"/>
          </a:xfrm>
          <a:prstGeom prst="roundRect">
            <a:avLst>
              <a:gd name="adj" fmla="val 12869"/>
            </a:avLst>
          </a:prstGeom>
          <a:gradFill>
            <a:gsLst>
              <a:gs pos="100000">
                <a:schemeClr val="accent1">
                  <a:lumMod val="50000"/>
                  <a:alpha val="20000"/>
                </a:schemeClr>
              </a:gs>
              <a:gs pos="0">
                <a:schemeClr val="accent1">
                  <a:lumMod val="50000"/>
                  <a:alpha val="50000"/>
                </a:schemeClr>
              </a:gs>
            </a:gsLst>
            <a:lin ang="0" scaled="1"/>
          </a:gradFill>
          <a:ln>
            <a:gradFill flip="none" rotWithShape="1">
              <a:gsLst>
                <a:gs pos="0">
                  <a:schemeClr val="bg1">
                    <a:lumMod val="5000"/>
                    <a:lumOff val="95000"/>
                  </a:schemeClr>
                </a:gs>
                <a:gs pos="100000">
                  <a:schemeClr val="accent1">
                    <a:alpha val="0"/>
                    <a:lumMod val="30000"/>
                    <a:lumOff val="70000"/>
                  </a:schemeClr>
                </a:gs>
              </a:gsLst>
              <a:lin ang="27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algn="ctr"/>
            <a:endParaRPr lang="zh-CN" altLang="en-US" dirty="0">
              <a:latin typeface="Times New Roman" panose="02020603050405020304" charset="0"/>
              <a:cs typeface="Times New Roman" panose="02020603050405020304" charset="0"/>
              <a:sym typeface="+mn-ea"/>
            </a:endParaRPr>
          </a:p>
        </p:txBody>
      </p:sp>
      <p:cxnSp>
        <p:nvCxnSpPr>
          <p:cNvPr id="124" name="直接连接符 123"/>
          <p:cNvCxnSpPr/>
          <p:nvPr>
            <p:custDataLst>
              <p:tags r:id="rId23"/>
            </p:custDataLst>
          </p:nvPr>
        </p:nvCxnSpPr>
        <p:spPr>
          <a:xfrm>
            <a:off x="9116060" y="5401310"/>
            <a:ext cx="2118360" cy="0"/>
          </a:xfrm>
          <a:prstGeom prst="line">
            <a:avLst/>
          </a:prstGeom>
          <a:ln w="12700">
            <a:gradFill flip="none" rotWithShape="1">
              <a:gsLst>
                <a:gs pos="0">
                  <a:schemeClr val="accent1">
                    <a:alpha val="0"/>
                    <a:lumMod val="45000"/>
                    <a:lumOff val="55000"/>
                  </a:schemeClr>
                </a:gs>
                <a:gs pos="100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8" name="序号"/>
          <p:cNvSpPr txBox="1"/>
          <p:nvPr>
            <p:custDataLst>
              <p:tags r:id="rId24"/>
            </p:custDataLst>
          </p:nvPr>
        </p:nvSpPr>
        <p:spPr>
          <a:xfrm>
            <a:off x="9194165" y="4956175"/>
            <a:ext cx="2040255" cy="445770"/>
          </a:xfrm>
          <a:prstGeom prst="rect">
            <a:avLst/>
          </a:prstGeom>
          <a:noFill/>
        </p:spPr>
        <p:txBody>
          <a:bodyPr wrap="none" lIns="91440" tIns="0" rIns="91440" bIns="0" rtlCol="0" anchor="ctr" anchorCtr="0">
            <a:noAutofit/>
          </a:bodyPr>
          <a:lstStyle>
            <a:defPPr>
              <a:defRPr lang="zh-CN"/>
            </a:defPPr>
            <a:lvl1pPr>
              <a:lnSpc>
                <a:spcPct val="130000"/>
              </a:lnSpc>
              <a:defRPr sz="20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lt"/>
                <a:ea typeface="+mj-ea"/>
              </a:defRPr>
            </a:lvl1pPr>
          </a:lstStyle>
          <a:p>
            <a:pPr lvl="0" algn="l">
              <a:lnSpc>
                <a:spcPct val="120000"/>
              </a:lnSpc>
              <a:buClrTx/>
              <a:buSzTx/>
              <a:buFontTx/>
            </a:pPr>
            <a:r>
              <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rPr>
              <a:t>06</a:t>
            </a:r>
            <a:endParaRPr lang="en-US" altLang="zh-CN" sz="3200" dirty="0">
              <a:gradFill flip="none" rotWithShape="1">
                <a:gsLst>
                  <a:gs pos="0">
                    <a:schemeClr val="accent1"/>
                  </a:gs>
                  <a:gs pos="100000">
                    <a:schemeClr val="accent2"/>
                  </a:gs>
                </a:gsLst>
                <a:lin ang="2700000" scaled="1"/>
                <a:tileRect/>
              </a:gradFill>
              <a:effectLst>
                <a:outerShdw blurRad="139700" dist="38100" sx="102000" sy="102000" algn="ctr" rotWithShape="0">
                  <a:schemeClr val="accent2">
                    <a:alpha val="34000"/>
                  </a:schemeClr>
                </a:outerShdw>
              </a:effectLst>
              <a:latin typeface="Times New Roman" panose="02020603050405020304" charset="0"/>
              <a:cs typeface="Times New Roman" panose="02020603050405020304" charset="0"/>
              <a:sym typeface="+mn-ea"/>
            </a:endParaRPr>
          </a:p>
        </p:txBody>
      </p:sp>
      <p:sp>
        <p:nvSpPr>
          <p:cNvPr id="129" name="标题"/>
          <p:cNvSpPr txBox="1"/>
          <p:nvPr>
            <p:custDataLst>
              <p:tags r:id="rId25"/>
            </p:custDataLst>
          </p:nvPr>
        </p:nvSpPr>
        <p:spPr>
          <a:xfrm>
            <a:off x="9194165" y="5462905"/>
            <a:ext cx="2094230" cy="808990"/>
          </a:xfrm>
          <a:prstGeom prst="rect">
            <a:avLst/>
          </a:prstGeom>
          <a:noFill/>
        </p:spPr>
        <p:txBody>
          <a:bodyPr vert="horz" wrap="square" lIns="91440" tIns="0" rIns="91440" bIns="0" rtlCol="0" anchor="t" anchorCtr="0">
            <a:noAutofit/>
          </a:bodyPr>
          <a:lstStyle>
            <a:defPPr>
              <a:defRPr lang="zh-CN"/>
            </a:defPPr>
            <a:lvl1pPr algn="ctr">
              <a:lnSpc>
                <a:spcPct val="130000"/>
              </a:lnSpc>
              <a:defRPr sz="4400">
                <a:gradFill>
                  <a:gsLst>
                    <a:gs pos="0">
                      <a:srgbClr val="CA9471"/>
                    </a:gs>
                    <a:gs pos="100000">
                      <a:srgbClr val="EED3B5"/>
                    </a:gs>
                  </a:gsLst>
                  <a:lin ang="13500000" scaled="1"/>
                </a:gradFill>
                <a:latin typeface="+mj-ea"/>
                <a:ea typeface="+mj-ea"/>
              </a:defRPr>
            </a:lvl1pPr>
          </a:lstStyle>
          <a:p>
            <a:pPr lvl="0" algn="ctr">
              <a:lnSpc>
                <a:spcPct val="120000"/>
              </a:lnSpc>
              <a:buClrTx/>
              <a:buSzTx/>
              <a:buFontTx/>
            </a:pPr>
            <a:r>
              <a:rPr lang="en-US" altLang="zh-CN" sz="2400" dirty="0">
                <a:solidFill>
                  <a:srgbClr val="FFFFFF"/>
                </a:solidFill>
                <a:latin typeface="Times New Roman" panose="02020603050405020304" charset="0"/>
                <a:cs typeface="Times New Roman" panose="02020603050405020304" charset="0"/>
                <a:sym typeface="+mn-ea"/>
              </a:rPr>
              <a:t> Conclusion</a:t>
            </a:r>
            <a:endParaRPr lang="en-US" altLang="zh-CN" sz="2400" dirty="0">
              <a:solidFill>
                <a:srgbClr val="FFFFFF"/>
              </a:solidFill>
              <a:latin typeface="Times New Roman" panose="02020603050405020304" charset="0"/>
              <a:cs typeface="Times New Roman" panose="02020603050405020304" charset="0"/>
              <a:sym typeface="+mn-ea"/>
            </a:endParaRPr>
          </a:p>
        </p:txBody>
      </p:sp>
    </p:spTree>
    <p:custDataLst>
      <p:tags r:id="rId2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33095" y="191090"/>
            <a:ext cx="10800000" cy="720000"/>
          </a:xfrm>
        </p:spPr>
        <p:txBody>
          <a:bodyPr/>
          <a:lstStyle/>
          <a:p>
            <a:r>
              <a:rPr lang="en-US" altLang="zh-CN">
                <a:latin typeface="Times New Roman" panose="02020603050405020304" charset="0"/>
                <a:cs typeface="Times New Roman" panose="02020603050405020304" charset="0"/>
              </a:rPr>
              <a:t>Result</a:t>
            </a:r>
            <a:endParaRPr lang="en-US" altLang="zh-CN">
              <a:latin typeface="Times New Roman" panose="02020603050405020304" charset="0"/>
              <a:cs typeface="Times New Roman" panose="02020603050405020304" charset="0"/>
            </a:endParaRPr>
          </a:p>
        </p:txBody>
      </p:sp>
      <p:sp>
        <p:nvSpPr>
          <p:cNvPr id="31" name="任意多边形: 形状 30"/>
          <p:cNvSpPr>
            <a:spLocks noChangeAspect="1"/>
          </p:cNvSpPr>
          <p:nvPr>
            <p:custDataLst>
              <p:tags r:id="rId2"/>
            </p:custDataLst>
          </p:nvPr>
        </p:nvSpPr>
        <p:spPr>
          <a:xfrm>
            <a:off x="597535" y="817245"/>
            <a:ext cx="3236400" cy="3236400"/>
          </a:xfrm>
          <a:custGeom>
            <a:avLst/>
            <a:gdLst>
              <a:gd name="connsiteX0" fmla="*/ 1583813 w 3191256"/>
              <a:gd name="connsiteY0" fmla="*/ 492315 h 3191256"/>
              <a:gd name="connsiteX1" fmla="*/ 491213 w 3191256"/>
              <a:gd name="connsiteY1" fmla="*/ 1584915 h 3191256"/>
              <a:gd name="connsiteX2" fmla="*/ 1583813 w 3191256"/>
              <a:gd name="connsiteY2" fmla="*/ 2677515 h 3191256"/>
              <a:gd name="connsiteX3" fmla="*/ 2676413 w 3191256"/>
              <a:gd name="connsiteY3" fmla="*/ 1584915 h 3191256"/>
              <a:gd name="connsiteX4" fmla="*/ 1583813 w 3191256"/>
              <a:gd name="connsiteY4" fmla="*/ 492315 h 3191256"/>
              <a:gd name="connsiteX5" fmla="*/ 1595628 w 3191256"/>
              <a:gd name="connsiteY5" fmla="*/ 0 h 3191256"/>
              <a:gd name="connsiteX6" fmla="*/ 3191256 w 3191256"/>
              <a:gd name="connsiteY6" fmla="*/ 1595628 h 3191256"/>
              <a:gd name="connsiteX7" fmla="*/ 1595628 w 3191256"/>
              <a:gd name="connsiteY7" fmla="*/ 3191256 h 3191256"/>
              <a:gd name="connsiteX8" fmla="*/ 0 w 3191256"/>
              <a:gd name="connsiteY8" fmla="*/ 1595628 h 3191256"/>
              <a:gd name="connsiteX9" fmla="*/ 1595628 w 3191256"/>
              <a:gd name="connsiteY9" fmla="*/ 0 h 319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1256" h="3191256">
                <a:moveTo>
                  <a:pt x="1583813" y="492315"/>
                </a:moveTo>
                <a:cubicBezTo>
                  <a:pt x="980387" y="492315"/>
                  <a:pt x="491213" y="981489"/>
                  <a:pt x="491213" y="1584915"/>
                </a:cubicBezTo>
                <a:cubicBezTo>
                  <a:pt x="491213" y="2188341"/>
                  <a:pt x="980387" y="2677515"/>
                  <a:pt x="1583813" y="2677515"/>
                </a:cubicBezTo>
                <a:cubicBezTo>
                  <a:pt x="2187239" y="2677515"/>
                  <a:pt x="2676413" y="2188341"/>
                  <a:pt x="2676413" y="1584915"/>
                </a:cubicBezTo>
                <a:cubicBezTo>
                  <a:pt x="2676413" y="981489"/>
                  <a:pt x="2187239" y="492315"/>
                  <a:pt x="1583813" y="492315"/>
                </a:cubicBezTo>
                <a:close/>
                <a:moveTo>
                  <a:pt x="1595628" y="0"/>
                </a:moveTo>
                <a:cubicBezTo>
                  <a:pt x="2476869" y="0"/>
                  <a:pt x="3191256" y="714387"/>
                  <a:pt x="3191256" y="1595628"/>
                </a:cubicBezTo>
                <a:cubicBezTo>
                  <a:pt x="3191256" y="2476869"/>
                  <a:pt x="2476869" y="3191256"/>
                  <a:pt x="1595628" y="3191256"/>
                </a:cubicBezTo>
                <a:cubicBezTo>
                  <a:pt x="714387" y="3191256"/>
                  <a:pt x="0" y="2476869"/>
                  <a:pt x="0" y="1595628"/>
                </a:cubicBezTo>
                <a:cubicBezTo>
                  <a:pt x="0" y="714387"/>
                  <a:pt x="714387" y="0"/>
                  <a:pt x="1595628" y="0"/>
                </a:cubicBezTo>
                <a:close/>
              </a:path>
            </a:pathLst>
          </a:custGeom>
          <a:solidFill>
            <a:schemeClr val="tx1">
              <a:lumMod val="40000"/>
              <a:lumOff val="60000"/>
              <a:alpha val="15000"/>
            </a:schemeClr>
          </a:solidFill>
        </p:spPr>
        <p:txBody>
          <a:bodyPr wrap="square">
            <a:noAutofit/>
          </a:bodyPr>
          <a:lstStyle/>
          <a:p>
            <a:endParaRPr lang="zh-CN" altLang="en-US"/>
          </a:p>
        </p:txBody>
      </p:sp>
      <p:sp>
        <p:nvSpPr>
          <p:cNvPr id="6" name="对象16"/>
          <p:cNvSpPr/>
          <p:nvPr>
            <p:custDataLst>
              <p:tags r:id="rId3"/>
            </p:custDataLst>
          </p:nvPr>
        </p:nvSpPr>
        <p:spPr>
          <a:xfrm>
            <a:off x="1201622" y="1425988"/>
            <a:ext cx="2002536" cy="2002536"/>
          </a:xfrm>
          <a:custGeom>
            <a:avLst/>
            <a:gdLst/>
            <a:ahLst/>
            <a:cxnLst/>
            <a:rect l="l" t="t" r="r" b="b"/>
            <a:pathLst>
              <a:path w="2002536" h="2002536">
                <a:moveTo>
                  <a:pt x="987552" y="0"/>
                </a:moveTo>
                <a:cubicBezTo>
                  <a:pt x="987552" y="0"/>
                  <a:pt x="996696" y="0"/>
                  <a:pt x="1005840" y="0"/>
                </a:cubicBezTo>
                <a:cubicBezTo>
                  <a:pt x="1005840" y="0"/>
                  <a:pt x="1014984" y="0"/>
                  <a:pt x="1024128" y="0"/>
                </a:cubicBezTo>
                <a:lnTo>
                  <a:pt x="1024128" y="27432"/>
                </a:lnTo>
                <a:cubicBezTo>
                  <a:pt x="1014984" y="27432"/>
                  <a:pt x="1005840" y="27432"/>
                  <a:pt x="1005840" y="27432"/>
                </a:cubicBezTo>
                <a:cubicBezTo>
                  <a:pt x="996696" y="27432"/>
                  <a:pt x="987552" y="27432"/>
                  <a:pt x="987552" y="27432"/>
                </a:cubicBezTo>
                <a:lnTo>
                  <a:pt x="987552" y="0"/>
                </a:lnTo>
                <a:moveTo>
                  <a:pt x="905256" y="9144"/>
                </a:moveTo>
                <a:cubicBezTo>
                  <a:pt x="914400" y="0"/>
                  <a:pt x="932688" y="0"/>
                  <a:pt x="941832" y="0"/>
                </a:cubicBezTo>
                <a:lnTo>
                  <a:pt x="941832" y="27432"/>
                </a:lnTo>
                <a:cubicBezTo>
                  <a:pt x="932688" y="27432"/>
                  <a:pt x="923544" y="27432"/>
                  <a:pt x="905256" y="27432"/>
                </a:cubicBezTo>
                <a:lnTo>
                  <a:pt x="905256" y="9144"/>
                </a:lnTo>
                <a:moveTo>
                  <a:pt x="1060704" y="0"/>
                </a:moveTo>
                <a:cubicBezTo>
                  <a:pt x="1078992" y="0"/>
                  <a:pt x="1088136" y="0"/>
                  <a:pt x="1097280" y="9144"/>
                </a:cubicBezTo>
                <a:lnTo>
                  <a:pt x="1097280" y="27432"/>
                </a:lnTo>
                <a:cubicBezTo>
                  <a:pt x="1088136" y="27432"/>
                  <a:pt x="1069848" y="27432"/>
                  <a:pt x="1060704" y="27432"/>
                </a:cubicBezTo>
                <a:lnTo>
                  <a:pt x="1060704" y="0"/>
                </a:lnTo>
                <a:moveTo>
                  <a:pt x="822960" y="18288"/>
                </a:moveTo>
                <a:cubicBezTo>
                  <a:pt x="841248" y="9144"/>
                  <a:pt x="850392" y="9144"/>
                  <a:pt x="868680" y="9144"/>
                </a:cubicBezTo>
                <a:lnTo>
                  <a:pt x="868680" y="36576"/>
                </a:lnTo>
                <a:cubicBezTo>
                  <a:pt x="859536" y="36576"/>
                  <a:pt x="841248" y="36576"/>
                  <a:pt x="832104" y="36576"/>
                </a:cubicBezTo>
                <a:lnTo>
                  <a:pt x="822960" y="18288"/>
                </a:lnTo>
                <a:moveTo>
                  <a:pt x="1143000" y="9144"/>
                </a:moveTo>
                <a:cubicBezTo>
                  <a:pt x="1152144" y="9144"/>
                  <a:pt x="1170432" y="9144"/>
                  <a:pt x="1179576" y="18288"/>
                </a:cubicBezTo>
                <a:lnTo>
                  <a:pt x="1179576" y="36576"/>
                </a:lnTo>
                <a:cubicBezTo>
                  <a:pt x="1161288" y="36576"/>
                  <a:pt x="1152144" y="36576"/>
                  <a:pt x="1133856" y="36576"/>
                </a:cubicBezTo>
                <a:lnTo>
                  <a:pt x="1143000" y="9144"/>
                </a:lnTo>
                <a:moveTo>
                  <a:pt x="749808" y="36576"/>
                </a:moveTo>
                <a:cubicBezTo>
                  <a:pt x="758952" y="27432"/>
                  <a:pt x="777240" y="27432"/>
                  <a:pt x="786384" y="27432"/>
                </a:cubicBezTo>
                <a:lnTo>
                  <a:pt x="795528" y="45720"/>
                </a:lnTo>
                <a:cubicBezTo>
                  <a:pt x="777240" y="54864"/>
                  <a:pt x="768096" y="54864"/>
                  <a:pt x="758952" y="54864"/>
                </a:cubicBezTo>
                <a:lnTo>
                  <a:pt x="749808" y="36576"/>
                </a:lnTo>
                <a:moveTo>
                  <a:pt x="1216152" y="27432"/>
                </a:moveTo>
                <a:cubicBezTo>
                  <a:pt x="1234440" y="27432"/>
                  <a:pt x="1243584" y="27432"/>
                  <a:pt x="1252728" y="36576"/>
                </a:cubicBezTo>
                <a:lnTo>
                  <a:pt x="1252728" y="54864"/>
                </a:lnTo>
                <a:cubicBezTo>
                  <a:pt x="1234440" y="54864"/>
                  <a:pt x="1225296" y="54864"/>
                  <a:pt x="1216152" y="45720"/>
                </a:cubicBezTo>
                <a:lnTo>
                  <a:pt x="1216152" y="27432"/>
                </a:lnTo>
                <a:moveTo>
                  <a:pt x="676656" y="54864"/>
                </a:moveTo>
                <a:cubicBezTo>
                  <a:pt x="685800" y="54864"/>
                  <a:pt x="694944" y="45720"/>
                  <a:pt x="713232" y="45720"/>
                </a:cubicBezTo>
                <a:lnTo>
                  <a:pt x="722376" y="64008"/>
                </a:lnTo>
                <a:cubicBezTo>
                  <a:pt x="704088" y="73152"/>
                  <a:pt x="694944" y="73152"/>
                  <a:pt x="685800" y="82296"/>
                </a:cubicBezTo>
                <a:lnTo>
                  <a:pt x="676656" y="54864"/>
                </a:lnTo>
                <a:moveTo>
                  <a:pt x="1298448" y="45720"/>
                </a:moveTo>
                <a:cubicBezTo>
                  <a:pt x="1307592" y="45720"/>
                  <a:pt x="1316736" y="54864"/>
                  <a:pt x="1335024" y="54864"/>
                </a:cubicBezTo>
                <a:lnTo>
                  <a:pt x="1325880" y="82296"/>
                </a:lnTo>
                <a:cubicBezTo>
                  <a:pt x="1307592" y="73152"/>
                  <a:pt x="1298448" y="73152"/>
                  <a:pt x="1289304" y="64008"/>
                </a:cubicBezTo>
                <a:lnTo>
                  <a:pt x="1298448" y="45720"/>
                </a:lnTo>
                <a:moveTo>
                  <a:pt x="603504" y="82296"/>
                </a:moveTo>
                <a:cubicBezTo>
                  <a:pt x="612648" y="82296"/>
                  <a:pt x="621792" y="73152"/>
                  <a:pt x="640080" y="73152"/>
                </a:cubicBezTo>
                <a:lnTo>
                  <a:pt x="649224" y="91440"/>
                </a:lnTo>
                <a:cubicBezTo>
                  <a:pt x="630936" y="100584"/>
                  <a:pt x="621792" y="100584"/>
                  <a:pt x="612648" y="109728"/>
                </a:cubicBezTo>
                <a:lnTo>
                  <a:pt x="603504" y="82296"/>
                </a:lnTo>
                <a:moveTo>
                  <a:pt x="1371600" y="73152"/>
                </a:moveTo>
                <a:cubicBezTo>
                  <a:pt x="1380744" y="73152"/>
                  <a:pt x="1389888" y="82296"/>
                  <a:pt x="1408176" y="82296"/>
                </a:cubicBezTo>
                <a:lnTo>
                  <a:pt x="1399032" y="109728"/>
                </a:lnTo>
                <a:cubicBezTo>
                  <a:pt x="1380744" y="100584"/>
                  <a:pt x="1371600" y="100584"/>
                  <a:pt x="1362456" y="91440"/>
                </a:cubicBezTo>
                <a:lnTo>
                  <a:pt x="1371600" y="73152"/>
                </a:lnTo>
                <a:moveTo>
                  <a:pt x="530352" y="118872"/>
                </a:moveTo>
                <a:cubicBezTo>
                  <a:pt x="539496" y="109728"/>
                  <a:pt x="557784" y="109728"/>
                  <a:pt x="566928" y="100584"/>
                </a:cubicBezTo>
                <a:lnTo>
                  <a:pt x="576072" y="118872"/>
                </a:lnTo>
                <a:cubicBezTo>
                  <a:pt x="566928" y="128016"/>
                  <a:pt x="557784" y="137160"/>
                  <a:pt x="539496" y="137160"/>
                </a:cubicBezTo>
                <a:lnTo>
                  <a:pt x="530352" y="118872"/>
                </a:lnTo>
                <a:moveTo>
                  <a:pt x="1444752" y="100584"/>
                </a:moveTo>
                <a:cubicBezTo>
                  <a:pt x="1453896" y="109728"/>
                  <a:pt x="1463040" y="109728"/>
                  <a:pt x="1472184" y="118872"/>
                </a:cubicBezTo>
                <a:lnTo>
                  <a:pt x="1463040" y="137160"/>
                </a:lnTo>
                <a:cubicBezTo>
                  <a:pt x="1453896" y="137160"/>
                  <a:pt x="1444752" y="128016"/>
                  <a:pt x="1426464" y="118872"/>
                </a:cubicBezTo>
                <a:lnTo>
                  <a:pt x="1444752" y="100584"/>
                </a:lnTo>
                <a:moveTo>
                  <a:pt x="466344" y="155448"/>
                </a:moveTo>
                <a:cubicBezTo>
                  <a:pt x="475488" y="155448"/>
                  <a:pt x="484632" y="146304"/>
                  <a:pt x="493776" y="137160"/>
                </a:cubicBezTo>
                <a:lnTo>
                  <a:pt x="512064" y="155448"/>
                </a:lnTo>
                <a:cubicBezTo>
                  <a:pt x="493776" y="164592"/>
                  <a:pt x="484632" y="173736"/>
                  <a:pt x="475488" y="182880"/>
                </a:cubicBezTo>
                <a:lnTo>
                  <a:pt x="466344" y="155448"/>
                </a:lnTo>
                <a:moveTo>
                  <a:pt x="1508760" y="137160"/>
                </a:moveTo>
                <a:cubicBezTo>
                  <a:pt x="1517904" y="146304"/>
                  <a:pt x="1536192" y="155448"/>
                  <a:pt x="1545336" y="155448"/>
                </a:cubicBezTo>
                <a:lnTo>
                  <a:pt x="1527048" y="182880"/>
                </a:lnTo>
                <a:cubicBezTo>
                  <a:pt x="1517904" y="173736"/>
                  <a:pt x="1508760" y="164592"/>
                  <a:pt x="1499616" y="155448"/>
                </a:cubicBezTo>
                <a:lnTo>
                  <a:pt x="1508760" y="137160"/>
                </a:lnTo>
                <a:moveTo>
                  <a:pt x="1572768" y="182880"/>
                </a:moveTo>
                <a:cubicBezTo>
                  <a:pt x="1591056" y="192024"/>
                  <a:pt x="1600200" y="192024"/>
                  <a:pt x="1609344" y="201168"/>
                </a:cubicBezTo>
                <a:lnTo>
                  <a:pt x="1591056" y="219456"/>
                </a:lnTo>
                <a:cubicBezTo>
                  <a:pt x="1581912" y="219456"/>
                  <a:pt x="1572768" y="210312"/>
                  <a:pt x="1563624" y="201168"/>
                </a:cubicBezTo>
                <a:lnTo>
                  <a:pt x="1572768" y="182880"/>
                </a:lnTo>
                <a:moveTo>
                  <a:pt x="393192" y="201168"/>
                </a:moveTo>
                <a:cubicBezTo>
                  <a:pt x="411480" y="192024"/>
                  <a:pt x="420624" y="192024"/>
                  <a:pt x="429768" y="182880"/>
                </a:cubicBezTo>
                <a:lnTo>
                  <a:pt x="448056" y="201168"/>
                </a:lnTo>
                <a:cubicBezTo>
                  <a:pt x="429768" y="210312"/>
                  <a:pt x="420624" y="219456"/>
                  <a:pt x="411480" y="219456"/>
                </a:cubicBezTo>
                <a:lnTo>
                  <a:pt x="393192" y="201168"/>
                </a:lnTo>
                <a:moveTo>
                  <a:pt x="1636776" y="228600"/>
                </a:moveTo>
                <a:cubicBezTo>
                  <a:pt x="1645920" y="237744"/>
                  <a:pt x="1664208" y="246888"/>
                  <a:pt x="1673352" y="256032"/>
                </a:cubicBezTo>
                <a:lnTo>
                  <a:pt x="1655064" y="274320"/>
                </a:lnTo>
                <a:cubicBezTo>
                  <a:pt x="1645920" y="265176"/>
                  <a:pt x="1636776" y="256032"/>
                  <a:pt x="1627632" y="246888"/>
                </a:cubicBezTo>
                <a:lnTo>
                  <a:pt x="1636776" y="228600"/>
                </a:lnTo>
                <a:moveTo>
                  <a:pt x="338328" y="256032"/>
                </a:moveTo>
                <a:cubicBezTo>
                  <a:pt x="347472" y="246888"/>
                  <a:pt x="356616" y="237744"/>
                  <a:pt x="365760" y="228600"/>
                </a:cubicBezTo>
                <a:lnTo>
                  <a:pt x="384048" y="246888"/>
                </a:lnTo>
                <a:cubicBezTo>
                  <a:pt x="374904" y="256032"/>
                  <a:pt x="365760" y="265176"/>
                  <a:pt x="356616" y="274320"/>
                </a:cubicBezTo>
                <a:lnTo>
                  <a:pt x="338328" y="256032"/>
                </a:lnTo>
                <a:moveTo>
                  <a:pt x="1700784" y="283464"/>
                </a:moveTo>
                <a:cubicBezTo>
                  <a:pt x="1709928" y="292608"/>
                  <a:pt x="1719072" y="301752"/>
                  <a:pt x="1728216" y="310896"/>
                </a:cubicBezTo>
                <a:lnTo>
                  <a:pt x="1709928" y="329184"/>
                </a:lnTo>
                <a:cubicBezTo>
                  <a:pt x="1700784" y="320040"/>
                  <a:pt x="1691640" y="310896"/>
                  <a:pt x="1682496" y="301752"/>
                </a:cubicBezTo>
                <a:lnTo>
                  <a:pt x="1700784" y="283464"/>
                </a:lnTo>
                <a:moveTo>
                  <a:pt x="283464" y="310896"/>
                </a:moveTo>
                <a:cubicBezTo>
                  <a:pt x="292608" y="301752"/>
                  <a:pt x="301752" y="292608"/>
                  <a:pt x="310896" y="283464"/>
                </a:cubicBezTo>
                <a:lnTo>
                  <a:pt x="329184" y="301752"/>
                </a:lnTo>
                <a:cubicBezTo>
                  <a:pt x="320040" y="310896"/>
                  <a:pt x="310896" y="320040"/>
                  <a:pt x="301752" y="329184"/>
                </a:cubicBezTo>
                <a:lnTo>
                  <a:pt x="283464" y="310896"/>
                </a:lnTo>
                <a:moveTo>
                  <a:pt x="1755648" y="338328"/>
                </a:moveTo>
                <a:cubicBezTo>
                  <a:pt x="1764792" y="347472"/>
                  <a:pt x="1773936" y="356616"/>
                  <a:pt x="1783080" y="365760"/>
                </a:cubicBezTo>
                <a:lnTo>
                  <a:pt x="1755648" y="384048"/>
                </a:lnTo>
                <a:cubicBezTo>
                  <a:pt x="1755648" y="374904"/>
                  <a:pt x="1746504" y="365760"/>
                  <a:pt x="1737360" y="356616"/>
                </a:cubicBezTo>
                <a:lnTo>
                  <a:pt x="1755648" y="338328"/>
                </a:lnTo>
                <a:moveTo>
                  <a:pt x="228600" y="365760"/>
                </a:moveTo>
                <a:cubicBezTo>
                  <a:pt x="237744" y="356616"/>
                  <a:pt x="246888" y="347472"/>
                  <a:pt x="256032" y="338328"/>
                </a:cubicBezTo>
                <a:lnTo>
                  <a:pt x="274320" y="356616"/>
                </a:lnTo>
                <a:cubicBezTo>
                  <a:pt x="265176" y="365760"/>
                  <a:pt x="256032" y="374904"/>
                  <a:pt x="246888" y="384048"/>
                </a:cubicBezTo>
                <a:lnTo>
                  <a:pt x="228600" y="365760"/>
                </a:lnTo>
                <a:moveTo>
                  <a:pt x="1801368" y="393192"/>
                </a:moveTo>
                <a:cubicBezTo>
                  <a:pt x="1810512" y="411480"/>
                  <a:pt x="1819656" y="420624"/>
                  <a:pt x="1828800" y="429768"/>
                </a:cubicBezTo>
                <a:lnTo>
                  <a:pt x="1801368" y="448056"/>
                </a:lnTo>
                <a:cubicBezTo>
                  <a:pt x="1801368" y="429768"/>
                  <a:pt x="1792224" y="420624"/>
                  <a:pt x="1783080" y="411480"/>
                </a:cubicBezTo>
                <a:lnTo>
                  <a:pt x="1801368" y="393192"/>
                </a:lnTo>
                <a:moveTo>
                  <a:pt x="182880" y="429768"/>
                </a:moveTo>
                <a:cubicBezTo>
                  <a:pt x="192024" y="420624"/>
                  <a:pt x="192024" y="411480"/>
                  <a:pt x="201168" y="393192"/>
                </a:cubicBezTo>
                <a:lnTo>
                  <a:pt x="219456" y="411480"/>
                </a:lnTo>
                <a:cubicBezTo>
                  <a:pt x="219456" y="420624"/>
                  <a:pt x="210312" y="429768"/>
                  <a:pt x="201168" y="448056"/>
                </a:cubicBezTo>
                <a:lnTo>
                  <a:pt x="182880" y="429768"/>
                </a:lnTo>
                <a:moveTo>
                  <a:pt x="1847088" y="466344"/>
                </a:moveTo>
                <a:cubicBezTo>
                  <a:pt x="1856232" y="475488"/>
                  <a:pt x="1865376" y="484632"/>
                  <a:pt x="1865376" y="493776"/>
                </a:cubicBezTo>
                <a:lnTo>
                  <a:pt x="1847088" y="512064"/>
                </a:lnTo>
                <a:cubicBezTo>
                  <a:pt x="1837944" y="493776"/>
                  <a:pt x="1837944" y="484632"/>
                  <a:pt x="1828800" y="475488"/>
                </a:cubicBezTo>
                <a:lnTo>
                  <a:pt x="1847088" y="466344"/>
                </a:lnTo>
                <a:moveTo>
                  <a:pt x="137160" y="493776"/>
                </a:moveTo>
                <a:cubicBezTo>
                  <a:pt x="146304" y="484632"/>
                  <a:pt x="155448" y="475488"/>
                  <a:pt x="155448" y="466344"/>
                </a:cubicBezTo>
                <a:lnTo>
                  <a:pt x="182880" y="475488"/>
                </a:lnTo>
                <a:cubicBezTo>
                  <a:pt x="173736" y="484632"/>
                  <a:pt x="164592" y="493776"/>
                  <a:pt x="155448" y="512064"/>
                </a:cubicBezTo>
                <a:lnTo>
                  <a:pt x="137160" y="493776"/>
                </a:lnTo>
                <a:moveTo>
                  <a:pt x="100584" y="566928"/>
                </a:moveTo>
                <a:cubicBezTo>
                  <a:pt x="109728" y="557784"/>
                  <a:pt x="109728" y="539496"/>
                  <a:pt x="118872" y="530352"/>
                </a:cubicBezTo>
                <a:lnTo>
                  <a:pt x="137160" y="539496"/>
                </a:lnTo>
                <a:cubicBezTo>
                  <a:pt x="137160" y="557784"/>
                  <a:pt x="128016" y="566928"/>
                  <a:pt x="118872" y="576072"/>
                </a:cubicBezTo>
                <a:lnTo>
                  <a:pt x="100584" y="566928"/>
                </a:lnTo>
                <a:moveTo>
                  <a:pt x="1892808" y="530352"/>
                </a:moveTo>
                <a:cubicBezTo>
                  <a:pt x="1892808" y="539496"/>
                  <a:pt x="1901952" y="557784"/>
                  <a:pt x="1901952" y="566928"/>
                </a:cubicBezTo>
                <a:lnTo>
                  <a:pt x="1883664" y="576072"/>
                </a:lnTo>
                <a:cubicBezTo>
                  <a:pt x="1874520" y="566928"/>
                  <a:pt x="1874520" y="557784"/>
                  <a:pt x="1865376" y="539496"/>
                </a:cubicBezTo>
                <a:lnTo>
                  <a:pt x="1892808" y="530352"/>
                </a:lnTo>
                <a:moveTo>
                  <a:pt x="73152" y="640080"/>
                </a:moveTo>
                <a:cubicBezTo>
                  <a:pt x="73152" y="621792"/>
                  <a:pt x="82296" y="612648"/>
                  <a:pt x="82296" y="603504"/>
                </a:cubicBezTo>
                <a:lnTo>
                  <a:pt x="109728" y="612648"/>
                </a:lnTo>
                <a:cubicBezTo>
                  <a:pt x="100584" y="621792"/>
                  <a:pt x="100584" y="630936"/>
                  <a:pt x="91440" y="649224"/>
                </a:cubicBezTo>
                <a:lnTo>
                  <a:pt x="73152" y="640080"/>
                </a:lnTo>
                <a:moveTo>
                  <a:pt x="1920240" y="603504"/>
                </a:moveTo>
                <a:cubicBezTo>
                  <a:pt x="1929384" y="612648"/>
                  <a:pt x="1929384" y="621792"/>
                  <a:pt x="1938528" y="640080"/>
                </a:cubicBezTo>
                <a:lnTo>
                  <a:pt x="1911096" y="649224"/>
                </a:lnTo>
                <a:cubicBezTo>
                  <a:pt x="1911096" y="630936"/>
                  <a:pt x="1901952" y="621792"/>
                  <a:pt x="1901952" y="612648"/>
                </a:cubicBezTo>
                <a:lnTo>
                  <a:pt x="1920240" y="603504"/>
                </a:lnTo>
                <a:moveTo>
                  <a:pt x="45720" y="713232"/>
                </a:moveTo>
                <a:cubicBezTo>
                  <a:pt x="45720" y="694944"/>
                  <a:pt x="54864" y="685800"/>
                  <a:pt x="54864" y="676656"/>
                </a:cubicBezTo>
                <a:lnTo>
                  <a:pt x="82296" y="685800"/>
                </a:lnTo>
                <a:cubicBezTo>
                  <a:pt x="73152" y="694944"/>
                  <a:pt x="73152" y="704088"/>
                  <a:pt x="64008" y="722376"/>
                </a:cubicBezTo>
                <a:lnTo>
                  <a:pt x="45720" y="713232"/>
                </a:lnTo>
                <a:moveTo>
                  <a:pt x="1947672" y="676656"/>
                </a:moveTo>
                <a:cubicBezTo>
                  <a:pt x="1956816" y="685800"/>
                  <a:pt x="1956816" y="694944"/>
                  <a:pt x="1965960" y="713232"/>
                </a:cubicBezTo>
                <a:lnTo>
                  <a:pt x="1938528" y="722376"/>
                </a:lnTo>
                <a:cubicBezTo>
                  <a:pt x="1938528" y="704088"/>
                  <a:pt x="1929384" y="694944"/>
                  <a:pt x="1929384" y="685800"/>
                </a:cubicBezTo>
                <a:lnTo>
                  <a:pt x="1947672" y="676656"/>
                </a:lnTo>
                <a:moveTo>
                  <a:pt x="27432" y="786384"/>
                </a:moveTo>
                <a:cubicBezTo>
                  <a:pt x="27432" y="777240"/>
                  <a:pt x="27432" y="758952"/>
                  <a:pt x="36576" y="749808"/>
                </a:cubicBezTo>
                <a:lnTo>
                  <a:pt x="54864" y="758952"/>
                </a:lnTo>
                <a:cubicBezTo>
                  <a:pt x="54864" y="768096"/>
                  <a:pt x="54864" y="777240"/>
                  <a:pt x="45720" y="795528"/>
                </a:cubicBezTo>
                <a:lnTo>
                  <a:pt x="27432" y="786384"/>
                </a:lnTo>
                <a:moveTo>
                  <a:pt x="1975104" y="749808"/>
                </a:moveTo>
                <a:cubicBezTo>
                  <a:pt x="1975104" y="758952"/>
                  <a:pt x="1984248" y="777240"/>
                  <a:pt x="1984248" y="786384"/>
                </a:cubicBezTo>
                <a:lnTo>
                  <a:pt x="1956816" y="795528"/>
                </a:lnTo>
                <a:cubicBezTo>
                  <a:pt x="1956816" y="777240"/>
                  <a:pt x="1956816" y="768096"/>
                  <a:pt x="1947672" y="758952"/>
                </a:cubicBezTo>
                <a:lnTo>
                  <a:pt x="1975104" y="749808"/>
                </a:lnTo>
                <a:moveTo>
                  <a:pt x="9144" y="868680"/>
                </a:moveTo>
                <a:cubicBezTo>
                  <a:pt x="9144" y="850392"/>
                  <a:pt x="9144" y="841248"/>
                  <a:pt x="18288" y="822960"/>
                </a:cubicBezTo>
                <a:lnTo>
                  <a:pt x="36576" y="832104"/>
                </a:lnTo>
                <a:cubicBezTo>
                  <a:pt x="36576" y="841248"/>
                  <a:pt x="36576" y="859536"/>
                  <a:pt x="36576" y="868680"/>
                </a:cubicBezTo>
                <a:lnTo>
                  <a:pt x="9144" y="868680"/>
                </a:lnTo>
                <a:moveTo>
                  <a:pt x="1993392" y="822960"/>
                </a:moveTo>
                <a:cubicBezTo>
                  <a:pt x="1993392" y="841248"/>
                  <a:pt x="1993392" y="850392"/>
                  <a:pt x="1993392" y="868680"/>
                </a:cubicBezTo>
                <a:lnTo>
                  <a:pt x="1975104" y="868680"/>
                </a:lnTo>
                <a:cubicBezTo>
                  <a:pt x="1965960" y="859536"/>
                  <a:pt x="1965960" y="841248"/>
                  <a:pt x="1965960" y="832104"/>
                </a:cubicBezTo>
                <a:lnTo>
                  <a:pt x="1993392" y="822960"/>
                </a:lnTo>
                <a:moveTo>
                  <a:pt x="0" y="941832"/>
                </a:moveTo>
                <a:cubicBezTo>
                  <a:pt x="0" y="932688"/>
                  <a:pt x="0" y="914400"/>
                  <a:pt x="9144" y="905256"/>
                </a:cubicBezTo>
                <a:lnTo>
                  <a:pt x="27432" y="905256"/>
                </a:lnTo>
                <a:cubicBezTo>
                  <a:pt x="27432" y="923544"/>
                  <a:pt x="27432" y="932688"/>
                  <a:pt x="27432" y="941832"/>
                </a:cubicBezTo>
                <a:lnTo>
                  <a:pt x="0" y="941832"/>
                </a:lnTo>
                <a:moveTo>
                  <a:pt x="2002536" y="905256"/>
                </a:moveTo>
                <a:cubicBezTo>
                  <a:pt x="2002536" y="914400"/>
                  <a:pt x="2002536" y="932688"/>
                  <a:pt x="2002536" y="941832"/>
                </a:cubicBezTo>
                <a:lnTo>
                  <a:pt x="1975104" y="941832"/>
                </a:lnTo>
                <a:cubicBezTo>
                  <a:pt x="1975104" y="932688"/>
                  <a:pt x="1975104" y="923544"/>
                  <a:pt x="1975104" y="905256"/>
                </a:cubicBezTo>
                <a:lnTo>
                  <a:pt x="2002536" y="905256"/>
                </a:lnTo>
                <a:moveTo>
                  <a:pt x="0" y="1005840"/>
                </a:moveTo>
                <a:cubicBezTo>
                  <a:pt x="0" y="996696"/>
                  <a:pt x="0" y="987552"/>
                  <a:pt x="0" y="987552"/>
                </a:cubicBezTo>
                <a:lnTo>
                  <a:pt x="27432" y="987552"/>
                </a:lnTo>
                <a:cubicBezTo>
                  <a:pt x="27432" y="987552"/>
                  <a:pt x="27432" y="996696"/>
                  <a:pt x="27432" y="1005840"/>
                </a:cubicBezTo>
                <a:cubicBezTo>
                  <a:pt x="27432" y="1005840"/>
                  <a:pt x="27432" y="1014984"/>
                  <a:pt x="27432" y="1024128"/>
                </a:cubicBezTo>
                <a:lnTo>
                  <a:pt x="0" y="1024128"/>
                </a:lnTo>
                <a:cubicBezTo>
                  <a:pt x="0" y="1014984"/>
                  <a:pt x="0" y="1005840"/>
                  <a:pt x="0" y="1005840"/>
                </a:cubicBezTo>
                <a:moveTo>
                  <a:pt x="2002536" y="987552"/>
                </a:moveTo>
                <a:cubicBezTo>
                  <a:pt x="2002536" y="987552"/>
                  <a:pt x="2002536" y="996696"/>
                  <a:pt x="2002536" y="1005840"/>
                </a:cubicBezTo>
                <a:cubicBezTo>
                  <a:pt x="2002536" y="1005840"/>
                  <a:pt x="2002536" y="1014984"/>
                  <a:pt x="2002536" y="1024128"/>
                </a:cubicBezTo>
                <a:lnTo>
                  <a:pt x="1984248" y="1024128"/>
                </a:lnTo>
                <a:cubicBezTo>
                  <a:pt x="1984248" y="1014984"/>
                  <a:pt x="1984248" y="1005840"/>
                  <a:pt x="1984248" y="1005840"/>
                </a:cubicBezTo>
                <a:cubicBezTo>
                  <a:pt x="1984248" y="996696"/>
                  <a:pt x="1984248" y="987552"/>
                  <a:pt x="1984248" y="987552"/>
                </a:cubicBezTo>
                <a:lnTo>
                  <a:pt x="2002536" y="987552"/>
                </a:lnTo>
                <a:moveTo>
                  <a:pt x="9144" y="1097280"/>
                </a:moveTo>
                <a:cubicBezTo>
                  <a:pt x="0" y="1088136"/>
                  <a:pt x="0" y="1078992"/>
                  <a:pt x="0" y="1060704"/>
                </a:cubicBezTo>
                <a:lnTo>
                  <a:pt x="27432" y="1060704"/>
                </a:lnTo>
                <a:cubicBezTo>
                  <a:pt x="27432" y="1069848"/>
                  <a:pt x="27432" y="1088136"/>
                  <a:pt x="27432" y="1097280"/>
                </a:cubicBezTo>
                <a:lnTo>
                  <a:pt x="9144" y="1097280"/>
                </a:lnTo>
                <a:moveTo>
                  <a:pt x="2002536" y="1060704"/>
                </a:moveTo>
                <a:cubicBezTo>
                  <a:pt x="2002536" y="1078992"/>
                  <a:pt x="2002536" y="1088136"/>
                  <a:pt x="2002536" y="1097280"/>
                </a:cubicBezTo>
                <a:lnTo>
                  <a:pt x="1975104" y="1097280"/>
                </a:lnTo>
                <a:cubicBezTo>
                  <a:pt x="1975104" y="1088136"/>
                  <a:pt x="1975104" y="1069848"/>
                  <a:pt x="1975104" y="1060704"/>
                </a:cubicBezTo>
                <a:lnTo>
                  <a:pt x="2002536" y="1060704"/>
                </a:lnTo>
                <a:moveTo>
                  <a:pt x="18288" y="1179576"/>
                </a:moveTo>
                <a:cubicBezTo>
                  <a:pt x="9144" y="1170432"/>
                  <a:pt x="9144" y="1152144"/>
                  <a:pt x="9144" y="1143000"/>
                </a:cubicBezTo>
                <a:lnTo>
                  <a:pt x="36576" y="1133856"/>
                </a:lnTo>
                <a:cubicBezTo>
                  <a:pt x="36576" y="1152144"/>
                  <a:pt x="36576" y="1161288"/>
                  <a:pt x="36576" y="1179576"/>
                </a:cubicBezTo>
                <a:lnTo>
                  <a:pt x="18288" y="1179576"/>
                </a:lnTo>
                <a:moveTo>
                  <a:pt x="1993392" y="1143000"/>
                </a:moveTo>
                <a:cubicBezTo>
                  <a:pt x="1993392" y="1152144"/>
                  <a:pt x="1993392" y="1170432"/>
                  <a:pt x="1993392" y="1179576"/>
                </a:cubicBezTo>
                <a:lnTo>
                  <a:pt x="1965960" y="1179576"/>
                </a:lnTo>
                <a:cubicBezTo>
                  <a:pt x="1965960" y="1161288"/>
                  <a:pt x="1965960" y="1152144"/>
                  <a:pt x="1975104" y="1133856"/>
                </a:cubicBezTo>
                <a:lnTo>
                  <a:pt x="1993392" y="1143000"/>
                </a:lnTo>
                <a:moveTo>
                  <a:pt x="36576" y="1252728"/>
                </a:moveTo>
                <a:cubicBezTo>
                  <a:pt x="27432" y="1243584"/>
                  <a:pt x="27432" y="1234440"/>
                  <a:pt x="27432" y="1216152"/>
                </a:cubicBezTo>
                <a:lnTo>
                  <a:pt x="45720" y="1216152"/>
                </a:lnTo>
                <a:cubicBezTo>
                  <a:pt x="54864" y="1225296"/>
                  <a:pt x="54864" y="1234440"/>
                  <a:pt x="54864" y="1252728"/>
                </a:cubicBezTo>
                <a:lnTo>
                  <a:pt x="36576" y="1252728"/>
                </a:lnTo>
                <a:moveTo>
                  <a:pt x="1984248" y="1216152"/>
                </a:moveTo>
                <a:cubicBezTo>
                  <a:pt x="1984248" y="1234440"/>
                  <a:pt x="1975104" y="1243584"/>
                  <a:pt x="1975104" y="1252728"/>
                </a:cubicBezTo>
                <a:lnTo>
                  <a:pt x="1947672" y="1252728"/>
                </a:lnTo>
                <a:cubicBezTo>
                  <a:pt x="1956816" y="1234440"/>
                  <a:pt x="1956816" y="1225296"/>
                  <a:pt x="1956816" y="1216152"/>
                </a:cubicBezTo>
                <a:lnTo>
                  <a:pt x="1984248" y="1216152"/>
                </a:lnTo>
                <a:moveTo>
                  <a:pt x="54864" y="1335024"/>
                </a:moveTo>
                <a:cubicBezTo>
                  <a:pt x="54864" y="1316736"/>
                  <a:pt x="45720" y="1307592"/>
                  <a:pt x="45720" y="1298448"/>
                </a:cubicBezTo>
                <a:lnTo>
                  <a:pt x="64008" y="1289304"/>
                </a:lnTo>
                <a:cubicBezTo>
                  <a:pt x="73152" y="1298448"/>
                  <a:pt x="73152" y="1307592"/>
                  <a:pt x="82296" y="1325880"/>
                </a:cubicBezTo>
                <a:lnTo>
                  <a:pt x="54864" y="1335024"/>
                </a:lnTo>
                <a:moveTo>
                  <a:pt x="1965960" y="1298448"/>
                </a:moveTo>
                <a:cubicBezTo>
                  <a:pt x="1956816" y="1307592"/>
                  <a:pt x="1956816" y="1316736"/>
                  <a:pt x="1947672" y="1335024"/>
                </a:cubicBezTo>
                <a:lnTo>
                  <a:pt x="1929384" y="1325880"/>
                </a:lnTo>
                <a:cubicBezTo>
                  <a:pt x="1929384" y="1307592"/>
                  <a:pt x="1938528" y="1298448"/>
                  <a:pt x="1938528" y="1289304"/>
                </a:cubicBezTo>
                <a:lnTo>
                  <a:pt x="1965960" y="1298448"/>
                </a:lnTo>
                <a:moveTo>
                  <a:pt x="82296" y="1408176"/>
                </a:moveTo>
                <a:cubicBezTo>
                  <a:pt x="82296" y="1389888"/>
                  <a:pt x="73152" y="1380744"/>
                  <a:pt x="73152" y="1371600"/>
                </a:cubicBezTo>
                <a:lnTo>
                  <a:pt x="91440" y="1362456"/>
                </a:lnTo>
                <a:cubicBezTo>
                  <a:pt x="100584" y="1371600"/>
                  <a:pt x="100584" y="1380744"/>
                  <a:pt x="109728" y="1399032"/>
                </a:cubicBezTo>
                <a:lnTo>
                  <a:pt x="82296" y="1408176"/>
                </a:lnTo>
                <a:moveTo>
                  <a:pt x="1938528" y="1371600"/>
                </a:moveTo>
                <a:cubicBezTo>
                  <a:pt x="1929384" y="1380744"/>
                  <a:pt x="1929384" y="1389888"/>
                  <a:pt x="1920240" y="1408176"/>
                </a:cubicBezTo>
                <a:lnTo>
                  <a:pt x="1901952" y="1399032"/>
                </a:lnTo>
                <a:cubicBezTo>
                  <a:pt x="1901952" y="1380744"/>
                  <a:pt x="1911096" y="1371600"/>
                  <a:pt x="1911096" y="1362456"/>
                </a:cubicBezTo>
                <a:lnTo>
                  <a:pt x="1938528" y="1371600"/>
                </a:lnTo>
                <a:moveTo>
                  <a:pt x="118872" y="1472184"/>
                </a:moveTo>
                <a:cubicBezTo>
                  <a:pt x="109728" y="1463040"/>
                  <a:pt x="109728" y="1453896"/>
                  <a:pt x="100584" y="1444752"/>
                </a:cubicBezTo>
                <a:lnTo>
                  <a:pt x="118872" y="1426464"/>
                </a:lnTo>
                <a:cubicBezTo>
                  <a:pt x="128016" y="1444752"/>
                  <a:pt x="137160" y="1453896"/>
                  <a:pt x="137160" y="1463040"/>
                </a:cubicBezTo>
                <a:lnTo>
                  <a:pt x="118872" y="1472184"/>
                </a:lnTo>
                <a:moveTo>
                  <a:pt x="1901952" y="1444752"/>
                </a:moveTo>
                <a:cubicBezTo>
                  <a:pt x="1901952" y="1453896"/>
                  <a:pt x="1892808" y="1463040"/>
                  <a:pt x="1892808" y="1472184"/>
                </a:cubicBezTo>
                <a:lnTo>
                  <a:pt x="1865376" y="1463040"/>
                </a:lnTo>
                <a:cubicBezTo>
                  <a:pt x="1874520" y="1453896"/>
                  <a:pt x="1874520" y="1444752"/>
                  <a:pt x="1883664" y="1426464"/>
                </a:cubicBezTo>
                <a:lnTo>
                  <a:pt x="1901952" y="1444752"/>
                </a:lnTo>
                <a:moveTo>
                  <a:pt x="155448" y="1545336"/>
                </a:moveTo>
                <a:cubicBezTo>
                  <a:pt x="155448" y="1536192"/>
                  <a:pt x="146304" y="1517904"/>
                  <a:pt x="137160" y="1508760"/>
                </a:cubicBezTo>
                <a:lnTo>
                  <a:pt x="155448" y="1499616"/>
                </a:lnTo>
                <a:cubicBezTo>
                  <a:pt x="164592" y="1508760"/>
                  <a:pt x="173736" y="1517904"/>
                  <a:pt x="182880" y="1527048"/>
                </a:cubicBezTo>
                <a:lnTo>
                  <a:pt x="155448" y="1545336"/>
                </a:lnTo>
                <a:moveTo>
                  <a:pt x="1865376" y="1508760"/>
                </a:moveTo>
                <a:cubicBezTo>
                  <a:pt x="1865376" y="1517904"/>
                  <a:pt x="1856232" y="1536192"/>
                  <a:pt x="1847088" y="1545336"/>
                </a:cubicBezTo>
                <a:lnTo>
                  <a:pt x="1828800" y="1527048"/>
                </a:lnTo>
                <a:cubicBezTo>
                  <a:pt x="1837944" y="1517904"/>
                  <a:pt x="1837944" y="1508760"/>
                  <a:pt x="1847088" y="1499616"/>
                </a:cubicBezTo>
                <a:lnTo>
                  <a:pt x="1865376" y="1508760"/>
                </a:lnTo>
                <a:moveTo>
                  <a:pt x="201168" y="1609344"/>
                </a:moveTo>
                <a:cubicBezTo>
                  <a:pt x="192024" y="1600200"/>
                  <a:pt x="192024" y="1591056"/>
                  <a:pt x="182880" y="1572768"/>
                </a:cubicBezTo>
                <a:lnTo>
                  <a:pt x="201168" y="1563624"/>
                </a:lnTo>
                <a:cubicBezTo>
                  <a:pt x="210312" y="1572768"/>
                  <a:pt x="219456" y="1581912"/>
                  <a:pt x="219456" y="1591056"/>
                </a:cubicBezTo>
                <a:lnTo>
                  <a:pt x="201168" y="1609344"/>
                </a:lnTo>
                <a:moveTo>
                  <a:pt x="1828800" y="1572768"/>
                </a:moveTo>
                <a:cubicBezTo>
                  <a:pt x="1819656" y="1591056"/>
                  <a:pt x="1810512" y="1600200"/>
                  <a:pt x="1801368" y="1609344"/>
                </a:cubicBezTo>
                <a:lnTo>
                  <a:pt x="1783080" y="1591056"/>
                </a:lnTo>
                <a:cubicBezTo>
                  <a:pt x="1792224" y="1581912"/>
                  <a:pt x="1801368" y="1572768"/>
                  <a:pt x="1801368" y="1563624"/>
                </a:cubicBezTo>
                <a:lnTo>
                  <a:pt x="1828800" y="1572768"/>
                </a:lnTo>
                <a:moveTo>
                  <a:pt x="1783080" y="1636776"/>
                </a:moveTo>
                <a:cubicBezTo>
                  <a:pt x="1773936" y="1645920"/>
                  <a:pt x="1764792" y="1664208"/>
                  <a:pt x="1755648" y="1673352"/>
                </a:cubicBezTo>
                <a:lnTo>
                  <a:pt x="1737360" y="1655064"/>
                </a:lnTo>
                <a:cubicBezTo>
                  <a:pt x="1746504" y="1645920"/>
                  <a:pt x="1755648" y="1636776"/>
                  <a:pt x="1755648" y="1627632"/>
                </a:cubicBezTo>
                <a:lnTo>
                  <a:pt x="1783080" y="1636776"/>
                </a:lnTo>
                <a:moveTo>
                  <a:pt x="256032" y="1673352"/>
                </a:moveTo>
                <a:cubicBezTo>
                  <a:pt x="246888" y="1664208"/>
                  <a:pt x="237744" y="1645920"/>
                  <a:pt x="228600" y="1636776"/>
                </a:cubicBezTo>
                <a:lnTo>
                  <a:pt x="246888" y="1627632"/>
                </a:lnTo>
                <a:cubicBezTo>
                  <a:pt x="256032" y="1636776"/>
                  <a:pt x="265176" y="1645920"/>
                  <a:pt x="274320" y="1655064"/>
                </a:cubicBezTo>
                <a:lnTo>
                  <a:pt x="256032" y="1673352"/>
                </a:lnTo>
                <a:moveTo>
                  <a:pt x="1728216" y="1700784"/>
                </a:moveTo>
                <a:cubicBezTo>
                  <a:pt x="1719072" y="1709928"/>
                  <a:pt x="1709928" y="1719072"/>
                  <a:pt x="1700784" y="1728216"/>
                </a:cubicBezTo>
                <a:lnTo>
                  <a:pt x="1682496" y="1709928"/>
                </a:lnTo>
                <a:cubicBezTo>
                  <a:pt x="1691640" y="1700784"/>
                  <a:pt x="1700784" y="1691640"/>
                  <a:pt x="1709928" y="1682496"/>
                </a:cubicBezTo>
                <a:lnTo>
                  <a:pt x="1728216" y="1700784"/>
                </a:lnTo>
                <a:moveTo>
                  <a:pt x="310896" y="1728216"/>
                </a:moveTo>
                <a:cubicBezTo>
                  <a:pt x="301752" y="1719072"/>
                  <a:pt x="292608" y="1709928"/>
                  <a:pt x="283464" y="1700784"/>
                </a:cubicBezTo>
                <a:lnTo>
                  <a:pt x="301752" y="1682496"/>
                </a:lnTo>
                <a:cubicBezTo>
                  <a:pt x="310896" y="1691640"/>
                  <a:pt x="320040" y="1700784"/>
                  <a:pt x="329184" y="1709928"/>
                </a:cubicBezTo>
                <a:lnTo>
                  <a:pt x="310896" y="1728216"/>
                </a:lnTo>
                <a:moveTo>
                  <a:pt x="365760" y="1783080"/>
                </a:moveTo>
                <a:cubicBezTo>
                  <a:pt x="356616" y="1773936"/>
                  <a:pt x="347472" y="1764792"/>
                  <a:pt x="338328" y="1755648"/>
                </a:cubicBezTo>
                <a:lnTo>
                  <a:pt x="356616" y="1737360"/>
                </a:lnTo>
                <a:cubicBezTo>
                  <a:pt x="365760" y="1746504"/>
                  <a:pt x="374904" y="1755648"/>
                  <a:pt x="384048" y="1755648"/>
                </a:cubicBezTo>
                <a:lnTo>
                  <a:pt x="365760" y="1783080"/>
                </a:lnTo>
                <a:moveTo>
                  <a:pt x="1673352" y="1755648"/>
                </a:moveTo>
                <a:cubicBezTo>
                  <a:pt x="1664208" y="1764792"/>
                  <a:pt x="1645920" y="1773936"/>
                  <a:pt x="1636776" y="1783080"/>
                </a:cubicBezTo>
                <a:lnTo>
                  <a:pt x="1627632" y="1755648"/>
                </a:lnTo>
                <a:cubicBezTo>
                  <a:pt x="1636776" y="1755648"/>
                  <a:pt x="1645920" y="1746504"/>
                  <a:pt x="1655064" y="1737360"/>
                </a:cubicBezTo>
                <a:lnTo>
                  <a:pt x="1673352" y="1755648"/>
                </a:lnTo>
                <a:moveTo>
                  <a:pt x="429768" y="1828800"/>
                </a:moveTo>
                <a:cubicBezTo>
                  <a:pt x="420624" y="1819656"/>
                  <a:pt x="411480" y="1810512"/>
                  <a:pt x="393192" y="1801368"/>
                </a:cubicBezTo>
                <a:lnTo>
                  <a:pt x="411480" y="1783080"/>
                </a:lnTo>
                <a:cubicBezTo>
                  <a:pt x="420624" y="1792224"/>
                  <a:pt x="429768" y="1801368"/>
                  <a:pt x="448056" y="1801368"/>
                </a:cubicBezTo>
                <a:lnTo>
                  <a:pt x="429768" y="1828800"/>
                </a:lnTo>
                <a:moveTo>
                  <a:pt x="1609344" y="1801368"/>
                </a:moveTo>
                <a:cubicBezTo>
                  <a:pt x="1600200" y="1810512"/>
                  <a:pt x="1591056" y="1819656"/>
                  <a:pt x="1572768" y="1828800"/>
                </a:cubicBezTo>
                <a:lnTo>
                  <a:pt x="1563624" y="1801368"/>
                </a:lnTo>
                <a:cubicBezTo>
                  <a:pt x="1572768" y="1801368"/>
                  <a:pt x="1581912" y="1792224"/>
                  <a:pt x="1591056" y="1783080"/>
                </a:cubicBezTo>
                <a:lnTo>
                  <a:pt x="1609344" y="1801368"/>
                </a:lnTo>
                <a:moveTo>
                  <a:pt x="493776" y="1865376"/>
                </a:moveTo>
                <a:cubicBezTo>
                  <a:pt x="484632" y="1865376"/>
                  <a:pt x="475488" y="1856232"/>
                  <a:pt x="466344" y="1847088"/>
                </a:cubicBezTo>
                <a:lnTo>
                  <a:pt x="475488" y="1828800"/>
                </a:lnTo>
                <a:cubicBezTo>
                  <a:pt x="484632" y="1837944"/>
                  <a:pt x="493776" y="1837944"/>
                  <a:pt x="512064" y="1847088"/>
                </a:cubicBezTo>
                <a:lnTo>
                  <a:pt x="493776" y="1865376"/>
                </a:lnTo>
                <a:moveTo>
                  <a:pt x="1545336" y="1847088"/>
                </a:moveTo>
                <a:cubicBezTo>
                  <a:pt x="1536192" y="1856232"/>
                  <a:pt x="1517904" y="1865376"/>
                  <a:pt x="1508760" y="1865376"/>
                </a:cubicBezTo>
                <a:lnTo>
                  <a:pt x="1499616" y="1847088"/>
                </a:lnTo>
                <a:cubicBezTo>
                  <a:pt x="1508760" y="1837944"/>
                  <a:pt x="1517904" y="1837944"/>
                  <a:pt x="1527048" y="1828800"/>
                </a:cubicBezTo>
                <a:lnTo>
                  <a:pt x="1545336" y="1847088"/>
                </a:lnTo>
                <a:moveTo>
                  <a:pt x="566928" y="1901952"/>
                </a:moveTo>
                <a:cubicBezTo>
                  <a:pt x="557784" y="1901952"/>
                  <a:pt x="539496" y="1892808"/>
                  <a:pt x="530352" y="1892808"/>
                </a:cubicBezTo>
                <a:lnTo>
                  <a:pt x="539496" y="1865376"/>
                </a:lnTo>
                <a:cubicBezTo>
                  <a:pt x="557784" y="1874520"/>
                  <a:pt x="566928" y="1874520"/>
                  <a:pt x="576072" y="1883664"/>
                </a:cubicBezTo>
                <a:lnTo>
                  <a:pt x="566928" y="1901952"/>
                </a:lnTo>
                <a:moveTo>
                  <a:pt x="1472184" y="1892808"/>
                </a:moveTo>
                <a:cubicBezTo>
                  <a:pt x="1463040" y="1892808"/>
                  <a:pt x="1453896" y="1901952"/>
                  <a:pt x="1444752" y="1901952"/>
                </a:cubicBezTo>
                <a:lnTo>
                  <a:pt x="1426464" y="1883664"/>
                </a:lnTo>
                <a:cubicBezTo>
                  <a:pt x="1444752" y="1874520"/>
                  <a:pt x="1453896" y="1874520"/>
                  <a:pt x="1463040" y="1865376"/>
                </a:cubicBezTo>
                <a:lnTo>
                  <a:pt x="1472184" y="1892808"/>
                </a:lnTo>
                <a:moveTo>
                  <a:pt x="640080" y="1938528"/>
                </a:moveTo>
                <a:cubicBezTo>
                  <a:pt x="621792" y="1929384"/>
                  <a:pt x="612648" y="1929384"/>
                  <a:pt x="603504" y="1920240"/>
                </a:cubicBezTo>
                <a:lnTo>
                  <a:pt x="612648" y="1901952"/>
                </a:lnTo>
                <a:cubicBezTo>
                  <a:pt x="621792" y="1901952"/>
                  <a:pt x="630936" y="1911096"/>
                  <a:pt x="649224" y="1911096"/>
                </a:cubicBezTo>
                <a:lnTo>
                  <a:pt x="640080" y="1938528"/>
                </a:lnTo>
                <a:moveTo>
                  <a:pt x="1408176" y="1920240"/>
                </a:moveTo>
                <a:cubicBezTo>
                  <a:pt x="1389888" y="1929384"/>
                  <a:pt x="1380744" y="1929384"/>
                  <a:pt x="1371600" y="1938528"/>
                </a:cubicBezTo>
                <a:lnTo>
                  <a:pt x="1362456" y="1911096"/>
                </a:lnTo>
                <a:cubicBezTo>
                  <a:pt x="1371600" y="1911096"/>
                  <a:pt x="1380744" y="1901952"/>
                  <a:pt x="1399032" y="1901952"/>
                </a:cubicBezTo>
                <a:lnTo>
                  <a:pt x="1408176" y="1920240"/>
                </a:lnTo>
                <a:moveTo>
                  <a:pt x="713232" y="1965960"/>
                </a:moveTo>
                <a:cubicBezTo>
                  <a:pt x="694944" y="1956816"/>
                  <a:pt x="685800" y="1956816"/>
                  <a:pt x="676656" y="1947672"/>
                </a:cubicBezTo>
                <a:lnTo>
                  <a:pt x="685800" y="1929384"/>
                </a:lnTo>
                <a:cubicBezTo>
                  <a:pt x="694944" y="1929384"/>
                  <a:pt x="704088" y="1938528"/>
                  <a:pt x="722376" y="1938528"/>
                </a:cubicBezTo>
                <a:lnTo>
                  <a:pt x="713232" y="1965960"/>
                </a:lnTo>
                <a:moveTo>
                  <a:pt x="1335024" y="1947672"/>
                </a:moveTo>
                <a:cubicBezTo>
                  <a:pt x="1316736" y="1956816"/>
                  <a:pt x="1307592" y="1956816"/>
                  <a:pt x="1298448" y="1965960"/>
                </a:cubicBezTo>
                <a:lnTo>
                  <a:pt x="1289304" y="1938528"/>
                </a:lnTo>
                <a:cubicBezTo>
                  <a:pt x="1298448" y="1938528"/>
                  <a:pt x="1307592" y="1929384"/>
                  <a:pt x="1325880" y="1929384"/>
                </a:cubicBezTo>
                <a:lnTo>
                  <a:pt x="1335024" y="1947672"/>
                </a:lnTo>
                <a:moveTo>
                  <a:pt x="786384" y="1984248"/>
                </a:moveTo>
                <a:cubicBezTo>
                  <a:pt x="777240" y="1984248"/>
                  <a:pt x="758952" y="1975104"/>
                  <a:pt x="749808" y="1975104"/>
                </a:cubicBezTo>
                <a:lnTo>
                  <a:pt x="758952" y="1947672"/>
                </a:lnTo>
                <a:cubicBezTo>
                  <a:pt x="768096" y="1956816"/>
                  <a:pt x="777240" y="1956816"/>
                  <a:pt x="795528" y="1956816"/>
                </a:cubicBezTo>
                <a:lnTo>
                  <a:pt x="786384" y="1984248"/>
                </a:lnTo>
                <a:moveTo>
                  <a:pt x="1252728" y="1975104"/>
                </a:moveTo>
                <a:cubicBezTo>
                  <a:pt x="1243584" y="1975104"/>
                  <a:pt x="1234440" y="1984248"/>
                  <a:pt x="1216152" y="1984248"/>
                </a:cubicBezTo>
                <a:lnTo>
                  <a:pt x="1216152" y="1956816"/>
                </a:lnTo>
                <a:cubicBezTo>
                  <a:pt x="1225296" y="1956816"/>
                  <a:pt x="1234440" y="1956816"/>
                  <a:pt x="1252728" y="1947672"/>
                </a:cubicBezTo>
                <a:lnTo>
                  <a:pt x="1252728" y="1975104"/>
                </a:lnTo>
                <a:moveTo>
                  <a:pt x="868680" y="1993392"/>
                </a:moveTo>
                <a:cubicBezTo>
                  <a:pt x="850392" y="1993392"/>
                  <a:pt x="841248" y="1993392"/>
                  <a:pt x="822960" y="1993392"/>
                </a:cubicBezTo>
                <a:lnTo>
                  <a:pt x="832104" y="1965960"/>
                </a:lnTo>
                <a:cubicBezTo>
                  <a:pt x="841248" y="1965960"/>
                  <a:pt x="859536" y="1965960"/>
                  <a:pt x="868680" y="1975104"/>
                </a:cubicBezTo>
                <a:lnTo>
                  <a:pt x="868680" y="1993392"/>
                </a:lnTo>
                <a:moveTo>
                  <a:pt x="1179576" y="1993392"/>
                </a:moveTo>
                <a:cubicBezTo>
                  <a:pt x="1170432" y="1993392"/>
                  <a:pt x="1152144" y="1993392"/>
                  <a:pt x="1143000" y="1993392"/>
                </a:cubicBezTo>
                <a:lnTo>
                  <a:pt x="1133856" y="1975104"/>
                </a:lnTo>
                <a:cubicBezTo>
                  <a:pt x="1152144" y="1965960"/>
                  <a:pt x="1161288" y="1965960"/>
                  <a:pt x="1179576" y="1965960"/>
                </a:cubicBezTo>
                <a:lnTo>
                  <a:pt x="1179576" y="1993392"/>
                </a:lnTo>
                <a:moveTo>
                  <a:pt x="941832" y="2002536"/>
                </a:moveTo>
                <a:cubicBezTo>
                  <a:pt x="932688" y="2002536"/>
                  <a:pt x="914400" y="2002536"/>
                  <a:pt x="905256" y="2002536"/>
                </a:cubicBezTo>
                <a:lnTo>
                  <a:pt x="905256" y="1975104"/>
                </a:lnTo>
                <a:cubicBezTo>
                  <a:pt x="923544" y="1975104"/>
                  <a:pt x="932688" y="1975104"/>
                  <a:pt x="941832" y="1975104"/>
                </a:cubicBezTo>
                <a:lnTo>
                  <a:pt x="941832" y="2002536"/>
                </a:lnTo>
                <a:moveTo>
                  <a:pt x="1097280" y="2002536"/>
                </a:moveTo>
                <a:cubicBezTo>
                  <a:pt x="1088136" y="2002536"/>
                  <a:pt x="1078992" y="2002536"/>
                  <a:pt x="1060704" y="2002536"/>
                </a:cubicBezTo>
                <a:lnTo>
                  <a:pt x="1060704" y="1975104"/>
                </a:lnTo>
                <a:cubicBezTo>
                  <a:pt x="1069848" y="1975104"/>
                  <a:pt x="1088136" y="1975104"/>
                  <a:pt x="1097280" y="1975104"/>
                </a:cubicBezTo>
                <a:lnTo>
                  <a:pt x="1097280" y="2002536"/>
                </a:lnTo>
                <a:moveTo>
                  <a:pt x="1005840" y="2002536"/>
                </a:moveTo>
                <a:cubicBezTo>
                  <a:pt x="996696" y="2002536"/>
                  <a:pt x="987552" y="2002536"/>
                  <a:pt x="987552" y="2002536"/>
                </a:cubicBezTo>
                <a:lnTo>
                  <a:pt x="987552" y="1984248"/>
                </a:lnTo>
                <a:cubicBezTo>
                  <a:pt x="987552" y="1984248"/>
                  <a:pt x="996696" y="1984248"/>
                  <a:pt x="1005840" y="1984248"/>
                </a:cubicBezTo>
                <a:cubicBezTo>
                  <a:pt x="1005840" y="1984248"/>
                  <a:pt x="1014984" y="1984248"/>
                  <a:pt x="1024128" y="1984248"/>
                </a:cubicBezTo>
                <a:lnTo>
                  <a:pt x="1024128" y="2002536"/>
                </a:lnTo>
                <a:cubicBezTo>
                  <a:pt x="1014984" y="2002536"/>
                  <a:pt x="1005840" y="2002536"/>
                  <a:pt x="1005840" y="2002536"/>
                </a:cubicBezTo>
              </a:path>
            </a:pathLst>
          </a:custGeom>
          <a:solidFill>
            <a:schemeClr val="accent1">
              <a:alpha val="38000"/>
            </a:schemeClr>
          </a:solidFill>
        </p:spPr>
        <p:txBody>
          <a:bodyPr anchor="ctr" anchorCtr="0">
            <a:noAutofit/>
          </a:bodyPr>
          <a:lstStyle/>
          <a:p>
            <a:pPr lvl="0" algn="ctr">
              <a:buClrTx/>
              <a:buSzTx/>
              <a:buFontTx/>
            </a:pPr>
            <a:r>
              <a:rPr lang="en-US" altLang="zh-CN" sz="2800" b="1">
                <a:solidFill>
                  <a:schemeClr val="accent1"/>
                </a:solidFill>
                <a:sym typeface="+mn-ea"/>
              </a:rPr>
              <a:t>AXA</a:t>
            </a:r>
            <a:endParaRPr lang="en-US" altLang="zh-CN" sz="2800" b="1">
              <a:solidFill>
                <a:schemeClr val="accent1"/>
              </a:solidFill>
              <a:sym typeface="+mn-ea"/>
            </a:endParaRPr>
          </a:p>
        </p:txBody>
      </p:sp>
      <p:sp>
        <p:nvSpPr>
          <p:cNvPr id="9" name="矩形 8"/>
          <p:cNvSpPr/>
          <p:nvPr>
            <p:custDataLst>
              <p:tags r:id="rId4"/>
            </p:custDataLst>
          </p:nvPr>
        </p:nvSpPr>
        <p:spPr>
          <a:xfrm>
            <a:off x="4867275" y="285115"/>
            <a:ext cx="6557645" cy="262128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a:solidFill>
                  <a:schemeClr val="tx1">
                    <a:lumMod val="85000"/>
                    <a:lumOff val="15000"/>
                  </a:schemeClr>
                </a:solidFill>
                <a:latin typeface="+mn-ea"/>
                <a:cs typeface="+mn-ea"/>
              </a:rPr>
              <a:t>Topic 0: Auto Insurance Claims and Disputes – Focuses on user frustrations related to denied claims, car damage, and accident-related processes.</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a:solidFill>
                  <a:schemeClr val="tx1">
                    <a:lumMod val="85000"/>
                    <a:lumOff val="15000"/>
                  </a:schemeClr>
                </a:solidFill>
                <a:latin typeface="+mn-ea"/>
                <a:cs typeface="+mn-ea"/>
              </a:rPr>
              <a:t>Topic 1: Medical Coverage and Service Payment – Emphasizes treatment-related expenses, insurance coverage during care, and provider-side payment concerns.</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a:solidFill>
                  <a:schemeClr val="tx1">
                    <a:lumMod val="85000"/>
                    <a:lumOff val="15000"/>
                  </a:schemeClr>
                </a:solidFill>
                <a:latin typeface="+mn-ea"/>
                <a:cs typeface="+mn-ea"/>
              </a:rPr>
              <a:t>Topic 2: Policy Design and Investment-Oriented Products – Reflects user considerations about policy terms, investment returns, risk management, and insurer communication.</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a:solidFill>
                  <a:schemeClr val="tx1">
                    <a:lumMod val="85000"/>
                    <a:lumOff val="15000"/>
                  </a:schemeClr>
                </a:solidFill>
                <a:latin typeface="+mn-ea"/>
                <a:cs typeface="+mn-ea"/>
              </a:rPr>
              <a:t>Topic 3: Customer Support and Communication – Captures user efforts to seek help or clarification through phone calls, websites, or appeals, often in a medical context.</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endParaRPr lang="en-US" altLang="zh-CN" sz="1400">
              <a:solidFill>
                <a:schemeClr val="tx1">
                  <a:lumMod val="85000"/>
                  <a:lumOff val="15000"/>
                </a:schemeClr>
              </a:solidFill>
              <a:latin typeface="+mn-ea"/>
              <a:cs typeface="+mn-ea"/>
            </a:endParaRPr>
          </a:p>
        </p:txBody>
      </p:sp>
      <p:sp>
        <p:nvSpPr>
          <p:cNvPr id="7" name="单圆角矩形 6"/>
          <p:cNvSpPr/>
          <p:nvPr/>
        </p:nvSpPr>
        <p:spPr>
          <a:xfrm>
            <a:off x="4982210" y="3047365"/>
            <a:ext cx="6160770" cy="3392805"/>
          </a:xfrm>
          <a:prstGeom prst="round1Rect">
            <a:avLst/>
          </a:prstGeom>
          <a:noFill/>
          <a:ln>
            <a:noFill/>
            <a:prstDash val="solid"/>
          </a:ln>
          <a:extLst>
            <a:ext uri="{909E8E84-426E-40DD-AFC4-6F175D3DCCD1}">
              <a14:hiddenFill xmlns:a14="http://schemas.microsoft.com/office/drawing/2010/main">
                <a:gradFill>
                  <a:gsLst>
                    <a:gs pos="50000">
                      <a:schemeClr val="tx1"/>
                    </a:gs>
                    <a:gs pos="0">
                      <a:schemeClr val="tx1">
                        <a:lumMod val="25000"/>
                        <a:lumOff val="75000"/>
                      </a:schemeClr>
                    </a:gs>
                    <a:gs pos="100000">
                      <a:schemeClr val="tx1">
                        <a:lumMod val="85000"/>
                      </a:schemeClr>
                    </a:gs>
                  </a:gsLst>
                  <a:lin ang="5400000" scaled="1"/>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 descr="IMG_256"/>
          <p:cNvPicPr>
            <a:picLocks noChangeAspect="1"/>
          </p:cNvPicPr>
          <p:nvPr/>
        </p:nvPicPr>
        <p:blipFill>
          <a:blip r:embed="rId5"/>
          <a:stretch>
            <a:fillRect/>
          </a:stretch>
        </p:blipFill>
        <p:spPr>
          <a:xfrm>
            <a:off x="7789545" y="3930650"/>
            <a:ext cx="4246245" cy="3198495"/>
          </a:xfrm>
          <a:prstGeom prst="rect">
            <a:avLst/>
          </a:prstGeom>
          <a:solidFill>
            <a:schemeClr val="tx1"/>
          </a:solidFill>
          <a:ln w="9525">
            <a:noFill/>
          </a:ln>
        </p:spPr>
      </p:pic>
      <p:pic>
        <p:nvPicPr>
          <p:cNvPr id="2" name="图片 2"/>
          <p:cNvPicPr>
            <a:picLocks noChangeAspect="1"/>
          </p:cNvPicPr>
          <p:nvPr/>
        </p:nvPicPr>
        <p:blipFill>
          <a:blip r:embed="rId6"/>
          <a:stretch>
            <a:fillRect/>
          </a:stretch>
        </p:blipFill>
        <p:spPr>
          <a:xfrm>
            <a:off x="196215" y="4315460"/>
            <a:ext cx="5485130" cy="2124710"/>
          </a:xfrm>
          <a:prstGeom prst="rect">
            <a:avLst/>
          </a:prstGeom>
          <a:noFill/>
          <a:ln>
            <a:noFill/>
          </a:ln>
        </p:spPr>
      </p:pic>
      <p:sp>
        <p:nvSpPr>
          <p:cNvPr id="3" name="文本框 2"/>
          <p:cNvSpPr txBox="1"/>
          <p:nvPr/>
        </p:nvSpPr>
        <p:spPr>
          <a:xfrm>
            <a:off x="8642985" y="4186555"/>
            <a:ext cx="3064510" cy="1146175"/>
          </a:xfrm>
          <a:prstGeom prst="rect">
            <a:avLst/>
          </a:prstGeom>
        </p:spPr>
        <p:txBody>
          <a:bodyPr>
            <a:noAutofit/>
          </a:bodyPr>
          <a:p>
            <a:pPr marL="0" indent="0" algn="just" defTabSz="266700">
              <a:lnSpc>
                <a:spcPct val="114000"/>
              </a:lnSpc>
              <a:spcBef>
                <a:spcPts val="500"/>
              </a:spcBef>
              <a:spcAft>
                <a:spcPts val="500"/>
              </a:spcAft>
            </a:pPr>
            <a:r>
              <a:rPr lang="en-US" altLang="zh-CN" sz="1600">
                <a:solidFill>
                  <a:srgbClr val="FF0000"/>
                </a:solidFill>
                <a:latin typeface="Times New Roman" panose="02020603050405020304"/>
                <a:ea typeface="ＭＳ 明朝"/>
              </a:rPr>
              <a:t> Users’ concerned with practical cost and payment issues during actual medical  service use..</a:t>
            </a:r>
            <a:endParaRPr lang="en-US" altLang="zh-CN" sz="1600">
              <a:solidFill>
                <a:srgbClr val="FF0000"/>
              </a:solidFill>
              <a:latin typeface="Times New Roman" panose="02020603050405020304"/>
              <a:ea typeface="ＭＳ 明朝"/>
            </a:endParaRPr>
          </a:p>
        </p:txBody>
      </p:sp>
    </p:spTree>
    <p:custDataLst>
      <p:tags r:id="rId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33095" y="191090"/>
            <a:ext cx="10800000" cy="720000"/>
          </a:xfrm>
        </p:spPr>
        <p:txBody>
          <a:bodyPr/>
          <a:lstStyle/>
          <a:p>
            <a:r>
              <a:rPr lang="en-US" altLang="zh-CN">
                <a:latin typeface="Times New Roman" panose="02020603050405020304" charset="0"/>
                <a:cs typeface="Times New Roman" panose="02020603050405020304" charset="0"/>
              </a:rPr>
              <a:t>Result</a:t>
            </a:r>
            <a:endParaRPr lang="en-US" altLang="zh-CN">
              <a:latin typeface="Times New Roman" panose="02020603050405020304" charset="0"/>
              <a:cs typeface="Times New Roman" panose="02020603050405020304" charset="0"/>
            </a:endParaRPr>
          </a:p>
        </p:txBody>
      </p:sp>
      <p:sp>
        <p:nvSpPr>
          <p:cNvPr id="31" name="任意多边形: 形状 30"/>
          <p:cNvSpPr>
            <a:spLocks noChangeAspect="1"/>
          </p:cNvSpPr>
          <p:nvPr>
            <p:custDataLst>
              <p:tags r:id="rId2"/>
            </p:custDataLst>
          </p:nvPr>
        </p:nvSpPr>
        <p:spPr>
          <a:xfrm>
            <a:off x="751205" y="710565"/>
            <a:ext cx="3236400" cy="3236400"/>
          </a:xfrm>
          <a:custGeom>
            <a:avLst/>
            <a:gdLst>
              <a:gd name="connsiteX0" fmla="*/ 1583813 w 3191256"/>
              <a:gd name="connsiteY0" fmla="*/ 492315 h 3191256"/>
              <a:gd name="connsiteX1" fmla="*/ 491213 w 3191256"/>
              <a:gd name="connsiteY1" fmla="*/ 1584915 h 3191256"/>
              <a:gd name="connsiteX2" fmla="*/ 1583813 w 3191256"/>
              <a:gd name="connsiteY2" fmla="*/ 2677515 h 3191256"/>
              <a:gd name="connsiteX3" fmla="*/ 2676413 w 3191256"/>
              <a:gd name="connsiteY3" fmla="*/ 1584915 h 3191256"/>
              <a:gd name="connsiteX4" fmla="*/ 1583813 w 3191256"/>
              <a:gd name="connsiteY4" fmla="*/ 492315 h 3191256"/>
              <a:gd name="connsiteX5" fmla="*/ 1595628 w 3191256"/>
              <a:gd name="connsiteY5" fmla="*/ 0 h 3191256"/>
              <a:gd name="connsiteX6" fmla="*/ 3191256 w 3191256"/>
              <a:gd name="connsiteY6" fmla="*/ 1595628 h 3191256"/>
              <a:gd name="connsiteX7" fmla="*/ 1595628 w 3191256"/>
              <a:gd name="connsiteY7" fmla="*/ 3191256 h 3191256"/>
              <a:gd name="connsiteX8" fmla="*/ 0 w 3191256"/>
              <a:gd name="connsiteY8" fmla="*/ 1595628 h 3191256"/>
              <a:gd name="connsiteX9" fmla="*/ 1595628 w 3191256"/>
              <a:gd name="connsiteY9" fmla="*/ 0 h 319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1256" h="3191256">
                <a:moveTo>
                  <a:pt x="1583813" y="492315"/>
                </a:moveTo>
                <a:cubicBezTo>
                  <a:pt x="980387" y="492315"/>
                  <a:pt x="491213" y="981489"/>
                  <a:pt x="491213" y="1584915"/>
                </a:cubicBezTo>
                <a:cubicBezTo>
                  <a:pt x="491213" y="2188341"/>
                  <a:pt x="980387" y="2677515"/>
                  <a:pt x="1583813" y="2677515"/>
                </a:cubicBezTo>
                <a:cubicBezTo>
                  <a:pt x="2187239" y="2677515"/>
                  <a:pt x="2676413" y="2188341"/>
                  <a:pt x="2676413" y="1584915"/>
                </a:cubicBezTo>
                <a:cubicBezTo>
                  <a:pt x="2676413" y="981489"/>
                  <a:pt x="2187239" y="492315"/>
                  <a:pt x="1583813" y="492315"/>
                </a:cubicBezTo>
                <a:close/>
                <a:moveTo>
                  <a:pt x="1595628" y="0"/>
                </a:moveTo>
                <a:cubicBezTo>
                  <a:pt x="2476869" y="0"/>
                  <a:pt x="3191256" y="714387"/>
                  <a:pt x="3191256" y="1595628"/>
                </a:cubicBezTo>
                <a:cubicBezTo>
                  <a:pt x="3191256" y="2476869"/>
                  <a:pt x="2476869" y="3191256"/>
                  <a:pt x="1595628" y="3191256"/>
                </a:cubicBezTo>
                <a:cubicBezTo>
                  <a:pt x="714387" y="3191256"/>
                  <a:pt x="0" y="2476869"/>
                  <a:pt x="0" y="1595628"/>
                </a:cubicBezTo>
                <a:cubicBezTo>
                  <a:pt x="0" y="714387"/>
                  <a:pt x="714387" y="0"/>
                  <a:pt x="1595628" y="0"/>
                </a:cubicBezTo>
                <a:close/>
              </a:path>
            </a:pathLst>
          </a:custGeom>
          <a:solidFill>
            <a:schemeClr val="tx1">
              <a:lumMod val="40000"/>
              <a:lumOff val="60000"/>
              <a:alpha val="15000"/>
            </a:schemeClr>
          </a:solidFill>
        </p:spPr>
        <p:txBody>
          <a:bodyPr wrap="square">
            <a:noAutofit/>
          </a:bodyPr>
          <a:lstStyle/>
          <a:p>
            <a:endParaRPr lang="zh-CN" altLang="en-US"/>
          </a:p>
        </p:txBody>
      </p:sp>
      <p:sp>
        <p:nvSpPr>
          <p:cNvPr id="6" name="对象16"/>
          <p:cNvSpPr/>
          <p:nvPr>
            <p:custDataLst>
              <p:tags r:id="rId3"/>
            </p:custDataLst>
          </p:nvPr>
        </p:nvSpPr>
        <p:spPr>
          <a:xfrm>
            <a:off x="1355292" y="1319308"/>
            <a:ext cx="2002536" cy="2002536"/>
          </a:xfrm>
          <a:custGeom>
            <a:avLst/>
            <a:gdLst/>
            <a:ahLst/>
            <a:cxnLst/>
            <a:rect l="l" t="t" r="r" b="b"/>
            <a:pathLst>
              <a:path w="2002536" h="2002536">
                <a:moveTo>
                  <a:pt x="987552" y="0"/>
                </a:moveTo>
                <a:cubicBezTo>
                  <a:pt x="987552" y="0"/>
                  <a:pt x="996696" y="0"/>
                  <a:pt x="1005840" y="0"/>
                </a:cubicBezTo>
                <a:cubicBezTo>
                  <a:pt x="1005840" y="0"/>
                  <a:pt x="1014984" y="0"/>
                  <a:pt x="1024128" y="0"/>
                </a:cubicBezTo>
                <a:lnTo>
                  <a:pt x="1024128" y="27432"/>
                </a:lnTo>
                <a:cubicBezTo>
                  <a:pt x="1014984" y="27432"/>
                  <a:pt x="1005840" y="27432"/>
                  <a:pt x="1005840" y="27432"/>
                </a:cubicBezTo>
                <a:cubicBezTo>
                  <a:pt x="996696" y="27432"/>
                  <a:pt x="987552" y="27432"/>
                  <a:pt x="987552" y="27432"/>
                </a:cubicBezTo>
                <a:lnTo>
                  <a:pt x="987552" y="0"/>
                </a:lnTo>
                <a:moveTo>
                  <a:pt x="905256" y="9144"/>
                </a:moveTo>
                <a:cubicBezTo>
                  <a:pt x="914400" y="0"/>
                  <a:pt x="932688" y="0"/>
                  <a:pt x="941832" y="0"/>
                </a:cubicBezTo>
                <a:lnTo>
                  <a:pt x="941832" y="27432"/>
                </a:lnTo>
                <a:cubicBezTo>
                  <a:pt x="932688" y="27432"/>
                  <a:pt x="923544" y="27432"/>
                  <a:pt x="905256" y="27432"/>
                </a:cubicBezTo>
                <a:lnTo>
                  <a:pt x="905256" y="9144"/>
                </a:lnTo>
                <a:moveTo>
                  <a:pt x="1060704" y="0"/>
                </a:moveTo>
                <a:cubicBezTo>
                  <a:pt x="1078992" y="0"/>
                  <a:pt x="1088136" y="0"/>
                  <a:pt x="1097280" y="9144"/>
                </a:cubicBezTo>
                <a:lnTo>
                  <a:pt x="1097280" y="27432"/>
                </a:lnTo>
                <a:cubicBezTo>
                  <a:pt x="1088136" y="27432"/>
                  <a:pt x="1069848" y="27432"/>
                  <a:pt x="1060704" y="27432"/>
                </a:cubicBezTo>
                <a:lnTo>
                  <a:pt x="1060704" y="0"/>
                </a:lnTo>
                <a:moveTo>
                  <a:pt x="822960" y="18288"/>
                </a:moveTo>
                <a:cubicBezTo>
                  <a:pt x="841248" y="9144"/>
                  <a:pt x="850392" y="9144"/>
                  <a:pt x="868680" y="9144"/>
                </a:cubicBezTo>
                <a:lnTo>
                  <a:pt x="868680" y="36576"/>
                </a:lnTo>
                <a:cubicBezTo>
                  <a:pt x="859536" y="36576"/>
                  <a:pt x="841248" y="36576"/>
                  <a:pt x="832104" y="36576"/>
                </a:cubicBezTo>
                <a:lnTo>
                  <a:pt x="822960" y="18288"/>
                </a:lnTo>
                <a:moveTo>
                  <a:pt x="1143000" y="9144"/>
                </a:moveTo>
                <a:cubicBezTo>
                  <a:pt x="1152144" y="9144"/>
                  <a:pt x="1170432" y="9144"/>
                  <a:pt x="1179576" y="18288"/>
                </a:cubicBezTo>
                <a:lnTo>
                  <a:pt x="1179576" y="36576"/>
                </a:lnTo>
                <a:cubicBezTo>
                  <a:pt x="1161288" y="36576"/>
                  <a:pt x="1152144" y="36576"/>
                  <a:pt x="1133856" y="36576"/>
                </a:cubicBezTo>
                <a:lnTo>
                  <a:pt x="1143000" y="9144"/>
                </a:lnTo>
                <a:moveTo>
                  <a:pt x="749808" y="36576"/>
                </a:moveTo>
                <a:cubicBezTo>
                  <a:pt x="758952" y="27432"/>
                  <a:pt x="777240" y="27432"/>
                  <a:pt x="786384" y="27432"/>
                </a:cubicBezTo>
                <a:lnTo>
                  <a:pt x="795528" y="45720"/>
                </a:lnTo>
                <a:cubicBezTo>
                  <a:pt x="777240" y="54864"/>
                  <a:pt x="768096" y="54864"/>
                  <a:pt x="758952" y="54864"/>
                </a:cubicBezTo>
                <a:lnTo>
                  <a:pt x="749808" y="36576"/>
                </a:lnTo>
                <a:moveTo>
                  <a:pt x="1216152" y="27432"/>
                </a:moveTo>
                <a:cubicBezTo>
                  <a:pt x="1234440" y="27432"/>
                  <a:pt x="1243584" y="27432"/>
                  <a:pt x="1252728" y="36576"/>
                </a:cubicBezTo>
                <a:lnTo>
                  <a:pt x="1252728" y="54864"/>
                </a:lnTo>
                <a:cubicBezTo>
                  <a:pt x="1234440" y="54864"/>
                  <a:pt x="1225296" y="54864"/>
                  <a:pt x="1216152" y="45720"/>
                </a:cubicBezTo>
                <a:lnTo>
                  <a:pt x="1216152" y="27432"/>
                </a:lnTo>
                <a:moveTo>
                  <a:pt x="676656" y="54864"/>
                </a:moveTo>
                <a:cubicBezTo>
                  <a:pt x="685800" y="54864"/>
                  <a:pt x="694944" y="45720"/>
                  <a:pt x="713232" y="45720"/>
                </a:cubicBezTo>
                <a:lnTo>
                  <a:pt x="722376" y="64008"/>
                </a:lnTo>
                <a:cubicBezTo>
                  <a:pt x="704088" y="73152"/>
                  <a:pt x="694944" y="73152"/>
                  <a:pt x="685800" y="82296"/>
                </a:cubicBezTo>
                <a:lnTo>
                  <a:pt x="676656" y="54864"/>
                </a:lnTo>
                <a:moveTo>
                  <a:pt x="1298448" y="45720"/>
                </a:moveTo>
                <a:cubicBezTo>
                  <a:pt x="1307592" y="45720"/>
                  <a:pt x="1316736" y="54864"/>
                  <a:pt x="1335024" y="54864"/>
                </a:cubicBezTo>
                <a:lnTo>
                  <a:pt x="1325880" y="82296"/>
                </a:lnTo>
                <a:cubicBezTo>
                  <a:pt x="1307592" y="73152"/>
                  <a:pt x="1298448" y="73152"/>
                  <a:pt x="1289304" y="64008"/>
                </a:cubicBezTo>
                <a:lnTo>
                  <a:pt x="1298448" y="45720"/>
                </a:lnTo>
                <a:moveTo>
                  <a:pt x="603504" y="82296"/>
                </a:moveTo>
                <a:cubicBezTo>
                  <a:pt x="612648" y="82296"/>
                  <a:pt x="621792" y="73152"/>
                  <a:pt x="640080" y="73152"/>
                </a:cubicBezTo>
                <a:lnTo>
                  <a:pt x="649224" y="91440"/>
                </a:lnTo>
                <a:cubicBezTo>
                  <a:pt x="630936" y="100584"/>
                  <a:pt x="621792" y="100584"/>
                  <a:pt x="612648" y="109728"/>
                </a:cubicBezTo>
                <a:lnTo>
                  <a:pt x="603504" y="82296"/>
                </a:lnTo>
                <a:moveTo>
                  <a:pt x="1371600" y="73152"/>
                </a:moveTo>
                <a:cubicBezTo>
                  <a:pt x="1380744" y="73152"/>
                  <a:pt x="1389888" y="82296"/>
                  <a:pt x="1408176" y="82296"/>
                </a:cubicBezTo>
                <a:lnTo>
                  <a:pt x="1399032" y="109728"/>
                </a:lnTo>
                <a:cubicBezTo>
                  <a:pt x="1380744" y="100584"/>
                  <a:pt x="1371600" y="100584"/>
                  <a:pt x="1362456" y="91440"/>
                </a:cubicBezTo>
                <a:lnTo>
                  <a:pt x="1371600" y="73152"/>
                </a:lnTo>
                <a:moveTo>
                  <a:pt x="530352" y="118872"/>
                </a:moveTo>
                <a:cubicBezTo>
                  <a:pt x="539496" y="109728"/>
                  <a:pt x="557784" y="109728"/>
                  <a:pt x="566928" y="100584"/>
                </a:cubicBezTo>
                <a:lnTo>
                  <a:pt x="576072" y="118872"/>
                </a:lnTo>
                <a:cubicBezTo>
                  <a:pt x="566928" y="128016"/>
                  <a:pt x="557784" y="137160"/>
                  <a:pt x="539496" y="137160"/>
                </a:cubicBezTo>
                <a:lnTo>
                  <a:pt x="530352" y="118872"/>
                </a:lnTo>
                <a:moveTo>
                  <a:pt x="1444752" y="100584"/>
                </a:moveTo>
                <a:cubicBezTo>
                  <a:pt x="1453896" y="109728"/>
                  <a:pt x="1463040" y="109728"/>
                  <a:pt x="1472184" y="118872"/>
                </a:cubicBezTo>
                <a:lnTo>
                  <a:pt x="1463040" y="137160"/>
                </a:lnTo>
                <a:cubicBezTo>
                  <a:pt x="1453896" y="137160"/>
                  <a:pt x="1444752" y="128016"/>
                  <a:pt x="1426464" y="118872"/>
                </a:cubicBezTo>
                <a:lnTo>
                  <a:pt x="1444752" y="100584"/>
                </a:lnTo>
                <a:moveTo>
                  <a:pt x="466344" y="155448"/>
                </a:moveTo>
                <a:cubicBezTo>
                  <a:pt x="475488" y="155448"/>
                  <a:pt x="484632" y="146304"/>
                  <a:pt x="493776" y="137160"/>
                </a:cubicBezTo>
                <a:lnTo>
                  <a:pt x="512064" y="155448"/>
                </a:lnTo>
                <a:cubicBezTo>
                  <a:pt x="493776" y="164592"/>
                  <a:pt x="484632" y="173736"/>
                  <a:pt x="475488" y="182880"/>
                </a:cubicBezTo>
                <a:lnTo>
                  <a:pt x="466344" y="155448"/>
                </a:lnTo>
                <a:moveTo>
                  <a:pt x="1508760" y="137160"/>
                </a:moveTo>
                <a:cubicBezTo>
                  <a:pt x="1517904" y="146304"/>
                  <a:pt x="1536192" y="155448"/>
                  <a:pt x="1545336" y="155448"/>
                </a:cubicBezTo>
                <a:lnTo>
                  <a:pt x="1527048" y="182880"/>
                </a:lnTo>
                <a:cubicBezTo>
                  <a:pt x="1517904" y="173736"/>
                  <a:pt x="1508760" y="164592"/>
                  <a:pt x="1499616" y="155448"/>
                </a:cubicBezTo>
                <a:lnTo>
                  <a:pt x="1508760" y="137160"/>
                </a:lnTo>
                <a:moveTo>
                  <a:pt x="1572768" y="182880"/>
                </a:moveTo>
                <a:cubicBezTo>
                  <a:pt x="1591056" y="192024"/>
                  <a:pt x="1600200" y="192024"/>
                  <a:pt x="1609344" y="201168"/>
                </a:cubicBezTo>
                <a:lnTo>
                  <a:pt x="1591056" y="219456"/>
                </a:lnTo>
                <a:cubicBezTo>
                  <a:pt x="1581912" y="219456"/>
                  <a:pt x="1572768" y="210312"/>
                  <a:pt x="1563624" y="201168"/>
                </a:cubicBezTo>
                <a:lnTo>
                  <a:pt x="1572768" y="182880"/>
                </a:lnTo>
                <a:moveTo>
                  <a:pt x="393192" y="201168"/>
                </a:moveTo>
                <a:cubicBezTo>
                  <a:pt x="411480" y="192024"/>
                  <a:pt x="420624" y="192024"/>
                  <a:pt x="429768" y="182880"/>
                </a:cubicBezTo>
                <a:lnTo>
                  <a:pt x="448056" y="201168"/>
                </a:lnTo>
                <a:cubicBezTo>
                  <a:pt x="429768" y="210312"/>
                  <a:pt x="420624" y="219456"/>
                  <a:pt x="411480" y="219456"/>
                </a:cubicBezTo>
                <a:lnTo>
                  <a:pt x="393192" y="201168"/>
                </a:lnTo>
                <a:moveTo>
                  <a:pt x="1636776" y="228600"/>
                </a:moveTo>
                <a:cubicBezTo>
                  <a:pt x="1645920" y="237744"/>
                  <a:pt x="1664208" y="246888"/>
                  <a:pt x="1673352" y="256032"/>
                </a:cubicBezTo>
                <a:lnTo>
                  <a:pt x="1655064" y="274320"/>
                </a:lnTo>
                <a:cubicBezTo>
                  <a:pt x="1645920" y="265176"/>
                  <a:pt x="1636776" y="256032"/>
                  <a:pt x="1627632" y="246888"/>
                </a:cubicBezTo>
                <a:lnTo>
                  <a:pt x="1636776" y="228600"/>
                </a:lnTo>
                <a:moveTo>
                  <a:pt x="338328" y="256032"/>
                </a:moveTo>
                <a:cubicBezTo>
                  <a:pt x="347472" y="246888"/>
                  <a:pt x="356616" y="237744"/>
                  <a:pt x="365760" y="228600"/>
                </a:cubicBezTo>
                <a:lnTo>
                  <a:pt x="384048" y="246888"/>
                </a:lnTo>
                <a:cubicBezTo>
                  <a:pt x="374904" y="256032"/>
                  <a:pt x="365760" y="265176"/>
                  <a:pt x="356616" y="274320"/>
                </a:cubicBezTo>
                <a:lnTo>
                  <a:pt x="338328" y="256032"/>
                </a:lnTo>
                <a:moveTo>
                  <a:pt x="1700784" y="283464"/>
                </a:moveTo>
                <a:cubicBezTo>
                  <a:pt x="1709928" y="292608"/>
                  <a:pt x="1719072" y="301752"/>
                  <a:pt x="1728216" y="310896"/>
                </a:cubicBezTo>
                <a:lnTo>
                  <a:pt x="1709928" y="329184"/>
                </a:lnTo>
                <a:cubicBezTo>
                  <a:pt x="1700784" y="320040"/>
                  <a:pt x="1691640" y="310896"/>
                  <a:pt x="1682496" y="301752"/>
                </a:cubicBezTo>
                <a:lnTo>
                  <a:pt x="1700784" y="283464"/>
                </a:lnTo>
                <a:moveTo>
                  <a:pt x="283464" y="310896"/>
                </a:moveTo>
                <a:cubicBezTo>
                  <a:pt x="292608" y="301752"/>
                  <a:pt x="301752" y="292608"/>
                  <a:pt x="310896" y="283464"/>
                </a:cubicBezTo>
                <a:lnTo>
                  <a:pt x="329184" y="301752"/>
                </a:lnTo>
                <a:cubicBezTo>
                  <a:pt x="320040" y="310896"/>
                  <a:pt x="310896" y="320040"/>
                  <a:pt x="301752" y="329184"/>
                </a:cubicBezTo>
                <a:lnTo>
                  <a:pt x="283464" y="310896"/>
                </a:lnTo>
                <a:moveTo>
                  <a:pt x="1755648" y="338328"/>
                </a:moveTo>
                <a:cubicBezTo>
                  <a:pt x="1764792" y="347472"/>
                  <a:pt x="1773936" y="356616"/>
                  <a:pt x="1783080" y="365760"/>
                </a:cubicBezTo>
                <a:lnTo>
                  <a:pt x="1755648" y="384048"/>
                </a:lnTo>
                <a:cubicBezTo>
                  <a:pt x="1755648" y="374904"/>
                  <a:pt x="1746504" y="365760"/>
                  <a:pt x="1737360" y="356616"/>
                </a:cubicBezTo>
                <a:lnTo>
                  <a:pt x="1755648" y="338328"/>
                </a:lnTo>
                <a:moveTo>
                  <a:pt x="228600" y="365760"/>
                </a:moveTo>
                <a:cubicBezTo>
                  <a:pt x="237744" y="356616"/>
                  <a:pt x="246888" y="347472"/>
                  <a:pt x="256032" y="338328"/>
                </a:cubicBezTo>
                <a:lnTo>
                  <a:pt x="274320" y="356616"/>
                </a:lnTo>
                <a:cubicBezTo>
                  <a:pt x="265176" y="365760"/>
                  <a:pt x="256032" y="374904"/>
                  <a:pt x="246888" y="384048"/>
                </a:cubicBezTo>
                <a:lnTo>
                  <a:pt x="228600" y="365760"/>
                </a:lnTo>
                <a:moveTo>
                  <a:pt x="1801368" y="393192"/>
                </a:moveTo>
                <a:cubicBezTo>
                  <a:pt x="1810512" y="411480"/>
                  <a:pt x="1819656" y="420624"/>
                  <a:pt x="1828800" y="429768"/>
                </a:cubicBezTo>
                <a:lnTo>
                  <a:pt x="1801368" y="448056"/>
                </a:lnTo>
                <a:cubicBezTo>
                  <a:pt x="1801368" y="429768"/>
                  <a:pt x="1792224" y="420624"/>
                  <a:pt x="1783080" y="411480"/>
                </a:cubicBezTo>
                <a:lnTo>
                  <a:pt x="1801368" y="393192"/>
                </a:lnTo>
                <a:moveTo>
                  <a:pt x="182880" y="429768"/>
                </a:moveTo>
                <a:cubicBezTo>
                  <a:pt x="192024" y="420624"/>
                  <a:pt x="192024" y="411480"/>
                  <a:pt x="201168" y="393192"/>
                </a:cubicBezTo>
                <a:lnTo>
                  <a:pt x="219456" y="411480"/>
                </a:lnTo>
                <a:cubicBezTo>
                  <a:pt x="219456" y="420624"/>
                  <a:pt x="210312" y="429768"/>
                  <a:pt x="201168" y="448056"/>
                </a:cubicBezTo>
                <a:lnTo>
                  <a:pt x="182880" y="429768"/>
                </a:lnTo>
                <a:moveTo>
                  <a:pt x="1847088" y="466344"/>
                </a:moveTo>
                <a:cubicBezTo>
                  <a:pt x="1856232" y="475488"/>
                  <a:pt x="1865376" y="484632"/>
                  <a:pt x="1865376" y="493776"/>
                </a:cubicBezTo>
                <a:lnTo>
                  <a:pt x="1847088" y="512064"/>
                </a:lnTo>
                <a:cubicBezTo>
                  <a:pt x="1837944" y="493776"/>
                  <a:pt x="1837944" y="484632"/>
                  <a:pt x="1828800" y="475488"/>
                </a:cubicBezTo>
                <a:lnTo>
                  <a:pt x="1847088" y="466344"/>
                </a:lnTo>
                <a:moveTo>
                  <a:pt x="137160" y="493776"/>
                </a:moveTo>
                <a:cubicBezTo>
                  <a:pt x="146304" y="484632"/>
                  <a:pt x="155448" y="475488"/>
                  <a:pt x="155448" y="466344"/>
                </a:cubicBezTo>
                <a:lnTo>
                  <a:pt x="182880" y="475488"/>
                </a:lnTo>
                <a:cubicBezTo>
                  <a:pt x="173736" y="484632"/>
                  <a:pt x="164592" y="493776"/>
                  <a:pt x="155448" y="512064"/>
                </a:cubicBezTo>
                <a:lnTo>
                  <a:pt x="137160" y="493776"/>
                </a:lnTo>
                <a:moveTo>
                  <a:pt x="100584" y="566928"/>
                </a:moveTo>
                <a:cubicBezTo>
                  <a:pt x="109728" y="557784"/>
                  <a:pt x="109728" y="539496"/>
                  <a:pt x="118872" y="530352"/>
                </a:cubicBezTo>
                <a:lnTo>
                  <a:pt x="137160" y="539496"/>
                </a:lnTo>
                <a:cubicBezTo>
                  <a:pt x="137160" y="557784"/>
                  <a:pt x="128016" y="566928"/>
                  <a:pt x="118872" y="576072"/>
                </a:cubicBezTo>
                <a:lnTo>
                  <a:pt x="100584" y="566928"/>
                </a:lnTo>
                <a:moveTo>
                  <a:pt x="1892808" y="530352"/>
                </a:moveTo>
                <a:cubicBezTo>
                  <a:pt x="1892808" y="539496"/>
                  <a:pt x="1901952" y="557784"/>
                  <a:pt x="1901952" y="566928"/>
                </a:cubicBezTo>
                <a:lnTo>
                  <a:pt x="1883664" y="576072"/>
                </a:lnTo>
                <a:cubicBezTo>
                  <a:pt x="1874520" y="566928"/>
                  <a:pt x="1874520" y="557784"/>
                  <a:pt x="1865376" y="539496"/>
                </a:cubicBezTo>
                <a:lnTo>
                  <a:pt x="1892808" y="530352"/>
                </a:lnTo>
                <a:moveTo>
                  <a:pt x="73152" y="640080"/>
                </a:moveTo>
                <a:cubicBezTo>
                  <a:pt x="73152" y="621792"/>
                  <a:pt x="82296" y="612648"/>
                  <a:pt x="82296" y="603504"/>
                </a:cubicBezTo>
                <a:lnTo>
                  <a:pt x="109728" y="612648"/>
                </a:lnTo>
                <a:cubicBezTo>
                  <a:pt x="100584" y="621792"/>
                  <a:pt x="100584" y="630936"/>
                  <a:pt x="91440" y="649224"/>
                </a:cubicBezTo>
                <a:lnTo>
                  <a:pt x="73152" y="640080"/>
                </a:lnTo>
                <a:moveTo>
                  <a:pt x="1920240" y="603504"/>
                </a:moveTo>
                <a:cubicBezTo>
                  <a:pt x="1929384" y="612648"/>
                  <a:pt x="1929384" y="621792"/>
                  <a:pt x="1938528" y="640080"/>
                </a:cubicBezTo>
                <a:lnTo>
                  <a:pt x="1911096" y="649224"/>
                </a:lnTo>
                <a:cubicBezTo>
                  <a:pt x="1911096" y="630936"/>
                  <a:pt x="1901952" y="621792"/>
                  <a:pt x="1901952" y="612648"/>
                </a:cubicBezTo>
                <a:lnTo>
                  <a:pt x="1920240" y="603504"/>
                </a:lnTo>
                <a:moveTo>
                  <a:pt x="45720" y="713232"/>
                </a:moveTo>
                <a:cubicBezTo>
                  <a:pt x="45720" y="694944"/>
                  <a:pt x="54864" y="685800"/>
                  <a:pt x="54864" y="676656"/>
                </a:cubicBezTo>
                <a:lnTo>
                  <a:pt x="82296" y="685800"/>
                </a:lnTo>
                <a:cubicBezTo>
                  <a:pt x="73152" y="694944"/>
                  <a:pt x="73152" y="704088"/>
                  <a:pt x="64008" y="722376"/>
                </a:cubicBezTo>
                <a:lnTo>
                  <a:pt x="45720" y="713232"/>
                </a:lnTo>
                <a:moveTo>
                  <a:pt x="1947672" y="676656"/>
                </a:moveTo>
                <a:cubicBezTo>
                  <a:pt x="1956816" y="685800"/>
                  <a:pt x="1956816" y="694944"/>
                  <a:pt x="1965960" y="713232"/>
                </a:cubicBezTo>
                <a:lnTo>
                  <a:pt x="1938528" y="722376"/>
                </a:lnTo>
                <a:cubicBezTo>
                  <a:pt x="1938528" y="704088"/>
                  <a:pt x="1929384" y="694944"/>
                  <a:pt x="1929384" y="685800"/>
                </a:cubicBezTo>
                <a:lnTo>
                  <a:pt x="1947672" y="676656"/>
                </a:lnTo>
                <a:moveTo>
                  <a:pt x="27432" y="786384"/>
                </a:moveTo>
                <a:cubicBezTo>
                  <a:pt x="27432" y="777240"/>
                  <a:pt x="27432" y="758952"/>
                  <a:pt x="36576" y="749808"/>
                </a:cubicBezTo>
                <a:lnTo>
                  <a:pt x="54864" y="758952"/>
                </a:lnTo>
                <a:cubicBezTo>
                  <a:pt x="54864" y="768096"/>
                  <a:pt x="54864" y="777240"/>
                  <a:pt x="45720" y="795528"/>
                </a:cubicBezTo>
                <a:lnTo>
                  <a:pt x="27432" y="786384"/>
                </a:lnTo>
                <a:moveTo>
                  <a:pt x="1975104" y="749808"/>
                </a:moveTo>
                <a:cubicBezTo>
                  <a:pt x="1975104" y="758952"/>
                  <a:pt x="1984248" y="777240"/>
                  <a:pt x="1984248" y="786384"/>
                </a:cubicBezTo>
                <a:lnTo>
                  <a:pt x="1956816" y="795528"/>
                </a:lnTo>
                <a:cubicBezTo>
                  <a:pt x="1956816" y="777240"/>
                  <a:pt x="1956816" y="768096"/>
                  <a:pt x="1947672" y="758952"/>
                </a:cubicBezTo>
                <a:lnTo>
                  <a:pt x="1975104" y="749808"/>
                </a:lnTo>
                <a:moveTo>
                  <a:pt x="9144" y="868680"/>
                </a:moveTo>
                <a:cubicBezTo>
                  <a:pt x="9144" y="850392"/>
                  <a:pt x="9144" y="841248"/>
                  <a:pt x="18288" y="822960"/>
                </a:cubicBezTo>
                <a:lnTo>
                  <a:pt x="36576" y="832104"/>
                </a:lnTo>
                <a:cubicBezTo>
                  <a:pt x="36576" y="841248"/>
                  <a:pt x="36576" y="859536"/>
                  <a:pt x="36576" y="868680"/>
                </a:cubicBezTo>
                <a:lnTo>
                  <a:pt x="9144" y="868680"/>
                </a:lnTo>
                <a:moveTo>
                  <a:pt x="1993392" y="822960"/>
                </a:moveTo>
                <a:cubicBezTo>
                  <a:pt x="1993392" y="841248"/>
                  <a:pt x="1993392" y="850392"/>
                  <a:pt x="1993392" y="868680"/>
                </a:cubicBezTo>
                <a:lnTo>
                  <a:pt x="1975104" y="868680"/>
                </a:lnTo>
                <a:cubicBezTo>
                  <a:pt x="1965960" y="859536"/>
                  <a:pt x="1965960" y="841248"/>
                  <a:pt x="1965960" y="832104"/>
                </a:cubicBezTo>
                <a:lnTo>
                  <a:pt x="1993392" y="822960"/>
                </a:lnTo>
                <a:moveTo>
                  <a:pt x="0" y="941832"/>
                </a:moveTo>
                <a:cubicBezTo>
                  <a:pt x="0" y="932688"/>
                  <a:pt x="0" y="914400"/>
                  <a:pt x="9144" y="905256"/>
                </a:cubicBezTo>
                <a:lnTo>
                  <a:pt x="27432" y="905256"/>
                </a:lnTo>
                <a:cubicBezTo>
                  <a:pt x="27432" y="923544"/>
                  <a:pt x="27432" y="932688"/>
                  <a:pt x="27432" y="941832"/>
                </a:cubicBezTo>
                <a:lnTo>
                  <a:pt x="0" y="941832"/>
                </a:lnTo>
                <a:moveTo>
                  <a:pt x="2002536" y="905256"/>
                </a:moveTo>
                <a:cubicBezTo>
                  <a:pt x="2002536" y="914400"/>
                  <a:pt x="2002536" y="932688"/>
                  <a:pt x="2002536" y="941832"/>
                </a:cubicBezTo>
                <a:lnTo>
                  <a:pt x="1975104" y="941832"/>
                </a:lnTo>
                <a:cubicBezTo>
                  <a:pt x="1975104" y="932688"/>
                  <a:pt x="1975104" y="923544"/>
                  <a:pt x="1975104" y="905256"/>
                </a:cubicBezTo>
                <a:lnTo>
                  <a:pt x="2002536" y="905256"/>
                </a:lnTo>
                <a:moveTo>
                  <a:pt x="0" y="1005840"/>
                </a:moveTo>
                <a:cubicBezTo>
                  <a:pt x="0" y="996696"/>
                  <a:pt x="0" y="987552"/>
                  <a:pt x="0" y="987552"/>
                </a:cubicBezTo>
                <a:lnTo>
                  <a:pt x="27432" y="987552"/>
                </a:lnTo>
                <a:cubicBezTo>
                  <a:pt x="27432" y="987552"/>
                  <a:pt x="27432" y="996696"/>
                  <a:pt x="27432" y="1005840"/>
                </a:cubicBezTo>
                <a:cubicBezTo>
                  <a:pt x="27432" y="1005840"/>
                  <a:pt x="27432" y="1014984"/>
                  <a:pt x="27432" y="1024128"/>
                </a:cubicBezTo>
                <a:lnTo>
                  <a:pt x="0" y="1024128"/>
                </a:lnTo>
                <a:cubicBezTo>
                  <a:pt x="0" y="1014984"/>
                  <a:pt x="0" y="1005840"/>
                  <a:pt x="0" y="1005840"/>
                </a:cubicBezTo>
                <a:moveTo>
                  <a:pt x="2002536" y="987552"/>
                </a:moveTo>
                <a:cubicBezTo>
                  <a:pt x="2002536" y="987552"/>
                  <a:pt x="2002536" y="996696"/>
                  <a:pt x="2002536" y="1005840"/>
                </a:cubicBezTo>
                <a:cubicBezTo>
                  <a:pt x="2002536" y="1005840"/>
                  <a:pt x="2002536" y="1014984"/>
                  <a:pt x="2002536" y="1024128"/>
                </a:cubicBezTo>
                <a:lnTo>
                  <a:pt x="1984248" y="1024128"/>
                </a:lnTo>
                <a:cubicBezTo>
                  <a:pt x="1984248" y="1014984"/>
                  <a:pt x="1984248" y="1005840"/>
                  <a:pt x="1984248" y="1005840"/>
                </a:cubicBezTo>
                <a:cubicBezTo>
                  <a:pt x="1984248" y="996696"/>
                  <a:pt x="1984248" y="987552"/>
                  <a:pt x="1984248" y="987552"/>
                </a:cubicBezTo>
                <a:lnTo>
                  <a:pt x="2002536" y="987552"/>
                </a:lnTo>
                <a:moveTo>
                  <a:pt x="9144" y="1097280"/>
                </a:moveTo>
                <a:cubicBezTo>
                  <a:pt x="0" y="1088136"/>
                  <a:pt x="0" y="1078992"/>
                  <a:pt x="0" y="1060704"/>
                </a:cubicBezTo>
                <a:lnTo>
                  <a:pt x="27432" y="1060704"/>
                </a:lnTo>
                <a:cubicBezTo>
                  <a:pt x="27432" y="1069848"/>
                  <a:pt x="27432" y="1088136"/>
                  <a:pt x="27432" y="1097280"/>
                </a:cubicBezTo>
                <a:lnTo>
                  <a:pt x="9144" y="1097280"/>
                </a:lnTo>
                <a:moveTo>
                  <a:pt x="2002536" y="1060704"/>
                </a:moveTo>
                <a:cubicBezTo>
                  <a:pt x="2002536" y="1078992"/>
                  <a:pt x="2002536" y="1088136"/>
                  <a:pt x="2002536" y="1097280"/>
                </a:cubicBezTo>
                <a:lnTo>
                  <a:pt x="1975104" y="1097280"/>
                </a:lnTo>
                <a:cubicBezTo>
                  <a:pt x="1975104" y="1088136"/>
                  <a:pt x="1975104" y="1069848"/>
                  <a:pt x="1975104" y="1060704"/>
                </a:cubicBezTo>
                <a:lnTo>
                  <a:pt x="2002536" y="1060704"/>
                </a:lnTo>
                <a:moveTo>
                  <a:pt x="18288" y="1179576"/>
                </a:moveTo>
                <a:cubicBezTo>
                  <a:pt x="9144" y="1170432"/>
                  <a:pt x="9144" y="1152144"/>
                  <a:pt x="9144" y="1143000"/>
                </a:cubicBezTo>
                <a:lnTo>
                  <a:pt x="36576" y="1133856"/>
                </a:lnTo>
                <a:cubicBezTo>
                  <a:pt x="36576" y="1152144"/>
                  <a:pt x="36576" y="1161288"/>
                  <a:pt x="36576" y="1179576"/>
                </a:cubicBezTo>
                <a:lnTo>
                  <a:pt x="18288" y="1179576"/>
                </a:lnTo>
                <a:moveTo>
                  <a:pt x="1993392" y="1143000"/>
                </a:moveTo>
                <a:cubicBezTo>
                  <a:pt x="1993392" y="1152144"/>
                  <a:pt x="1993392" y="1170432"/>
                  <a:pt x="1993392" y="1179576"/>
                </a:cubicBezTo>
                <a:lnTo>
                  <a:pt x="1965960" y="1179576"/>
                </a:lnTo>
                <a:cubicBezTo>
                  <a:pt x="1965960" y="1161288"/>
                  <a:pt x="1965960" y="1152144"/>
                  <a:pt x="1975104" y="1133856"/>
                </a:cubicBezTo>
                <a:lnTo>
                  <a:pt x="1993392" y="1143000"/>
                </a:lnTo>
                <a:moveTo>
                  <a:pt x="36576" y="1252728"/>
                </a:moveTo>
                <a:cubicBezTo>
                  <a:pt x="27432" y="1243584"/>
                  <a:pt x="27432" y="1234440"/>
                  <a:pt x="27432" y="1216152"/>
                </a:cubicBezTo>
                <a:lnTo>
                  <a:pt x="45720" y="1216152"/>
                </a:lnTo>
                <a:cubicBezTo>
                  <a:pt x="54864" y="1225296"/>
                  <a:pt x="54864" y="1234440"/>
                  <a:pt x="54864" y="1252728"/>
                </a:cubicBezTo>
                <a:lnTo>
                  <a:pt x="36576" y="1252728"/>
                </a:lnTo>
                <a:moveTo>
                  <a:pt x="1984248" y="1216152"/>
                </a:moveTo>
                <a:cubicBezTo>
                  <a:pt x="1984248" y="1234440"/>
                  <a:pt x="1975104" y="1243584"/>
                  <a:pt x="1975104" y="1252728"/>
                </a:cubicBezTo>
                <a:lnTo>
                  <a:pt x="1947672" y="1252728"/>
                </a:lnTo>
                <a:cubicBezTo>
                  <a:pt x="1956816" y="1234440"/>
                  <a:pt x="1956816" y="1225296"/>
                  <a:pt x="1956816" y="1216152"/>
                </a:cubicBezTo>
                <a:lnTo>
                  <a:pt x="1984248" y="1216152"/>
                </a:lnTo>
                <a:moveTo>
                  <a:pt x="54864" y="1335024"/>
                </a:moveTo>
                <a:cubicBezTo>
                  <a:pt x="54864" y="1316736"/>
                  <a:pt x="45720" y="1307592"/>
                  <a:pt x="45720" y="1298448"/>
                </a:cubicBezTo>
                <a:lnTo>
                  <a:pt x="64008" y="1289304"/>
                </a:lnTo>
                <a:cubicBezTo>
                  <a:pt x="73152" y="1298448"/>
                  <a:pt x="73152" y="1307592"/>
                  <a:pt x="82296" y="1325880"/>
                </a:cubicBezTo>
                <a:lnTo>
                  <a:pt x="54864" y="1335024"/>
                </a:lnTo>
                <a:moveTo>
                  <a:pt x="1965960" y="1298448"/>
                </a:moveTo>
                <a:cubicBezTo>
                  <a:pt x="1956816" y="1307592"/>
                  <a:pt x="1956816" y="1316736"/>
                  <a:pt x="1947672" y="1335024"/>
                </a:cubicBezTo>
                <a:lnTo>
                  <a:pt x="1929384" y="1325880"/>
                </a:lnTo>
                <a:cubicBezTo>
                  <a:pt x="1929384" y="1307592"/>
                  <a:pt x="1938528" y="1298448"/>
                  <a:pt x="1938528" y="1289304"/>
                </a:cubicBezTo>
                <a:lnTo>
                  <a:pt x="1965960" y="1298448"/>
                </a:lnTo>
                <a:moveTo>
                  <a:pt x="82296" y="1408176"/>
                </a:moveTo>
                <a:cubicBezTo>
                  <a:pt x="82296" y="1389888"/>
                  <a:pt x="73152" y="1380744"/>
                  <a:pt x="73152" y="1371600"/>
                </a:cubicBezTo>
                <a:lnTo>
                  <a:pt x="91440" y="1362456"/>
                </a:lnTo>
                <a:cubicBezTo>
                  <a:pt x="100584" y="1371600"/>
                  <a:pt x="100584" y="1380744"/>
                  <a:pt x="109728" y="1399032"/>
                </a:cubicBezTo>
                <a:lnTo>
                  <a:pt x="82296" y="1408176"/>
                </a:lnTo>
                <a:moveTo>
                  <a:pt x="1938528" y="1371600"/>
                </a:moveTo>
                <a:cubicBezTo>
                  <a:pt x="1929384" y="1380744"/>
                  <a:pt x="1929384" y="1389888"/>
                  <a:pt x="1920240" y="1408176"/>
                </a:cubicBezTo>
                <a:lnTo>
                  <a:pt x="1901952" y="1399032"/>
                </a:lnTo>
                <a:cubicBezTo>
                  <a:pt x="1901952" y="1380744"/>
                  <a:pt x="1911096" y="1371600"/>
                  <a:pt x="1911096" y="1362456"/>
                </a:cubicBezTo>
                <a:lnTo>
                  <a:pt x="1938528" y="1371600"/>
                </a:lnTo>
                <a:moveTo>
                  <a:pt x="118872" y="1472184"/>
                </a:moveTo>
                <a:cubicBezTo>
                  <a:pt x="109728" y="1463040"/>
                  <a:pt x="109728" y="1453896"/>
                  <a:pt x="100584" y="1444752"/>
                </a:cubicBezTo>
                <a:lnTo>
                  <a:pt x="118872" y="1426464"/>
                </a:lnTo>
                <a:cubicBezTo>
                  <a:pt x="128016" y="1444752"/>
                  <a:pt x="137160" y="1453896"/>
                  <a:pt x="137160" y="1463040"/>
                </a:cubicBezTo>
                <a:lnTo>
                  <a:pt x="118872" y="1472184"/>
                </a:lnTo>
                <a:moveTo>
                  <a:pt x="1901952" y="1444752"/>
                </a:moveTo>
                <a:cubicBezTo>
                  <a:pt x="1901952" y="1453896"/>
                  <a:pt x="1892808" y="1463040"/>
                  <a:pt x="1892808" y="1472184"/>
                </a:cubicBezTo>
                <a:lnTo>
                  <a:pt x="1865376" y="1463040"/>
                </a:lnTo>
                <a:cubicBezTo>
                  <a:pt x="1874520" y="1453896"/>
                  <a:pt x="1874520" y="1444752"/>
                  <a:pt x="1883664" y="1426464"/>
                </a:cubicBezTo>
                <a:lnTo>
                  <a:pt x="1901952" y="1444752"/>
                </a:lnTo>
                <a:moveTo>
                  <a:pt x="155448" y="1545336"/>
                </a:moveTo>
                <a:cubicBezTo>
                  <a:pt x="155448" y="1536192"/>
                  <a:pt x="146304" y="1517904"/>
                  <a:pt x="137160" y="1508760"/>
                </a:cubicBezTo>
                <a:lnTo>
                  <a:pt x="155448" y="1499616"/>
                </a:lnTo>
                <a:cubicBezTo>
                  <a:pt x="164592" y="1508760"/>
                  <a:pt x="173736" y="1517904"/>
                  <a:pt x="182880" y="1527048"/>
                </a:cubicBezTo>
                <a:lnTo>
                  <a:pt x="155448" y="1545336"/>
                </a:lnTo>
                <a:moveTo>
                  <a:pt x="1865376" y="1508760"/>
                </a:moveTo>
                <a:cubicBezTo>
                  <a:pt x="1865376" y="1517904"/>
                  <a:pt x="1856232" y="1536192"/>
                  <a:pt x="1847088" y="1545336"/>
                </a:cubicBezTo>
                <a:lnTo>
                  <a:pt x="1828800" y="1527048"/>
                </a:lnTo>
                <a:cubicBezTo>
                  <a:pt x="1837944" y="1517904"/>
                  <a:pt x="1837944" y="1508760"/>
                  <a:pt x="1847088" y="1499616"/>
                </a:cubicBezTo>
                <a:lnTo>
                  <a:pt x="1865376" y="1508760"/>
                </a:lnTo>
                <a:moveTo>
                  <a:pt x="201168" y="1609344"/>
                </a:moveTo>
                <a:cubicBezTo>
                  <a:pt x="192024" y="1600200"/>
                  <a:pt x="192024" y="1591056"/>
                  <a:pt x="182880" y="1572768"/>
                </a:cubicBezTo>
                <a:lnTo>
                  <a:pt x="201168" y="1563624"/>
                </a:lnTo>
                <a:cubicBezTo>
                  <a:pt x="210312" y="1572768"/>
                  <a:pt x="219456" y="1581912"/>
                  <a:pt x="219456" y="1591056"/>
                </a:cubicBezTo>
                <a:lnTo>
                  <a:pt x="201168" y="1609344"/>
                </a:lnTo>
                <a:moveTo>
                  <a:pt x="1828800" y="1572768"/>
                </a:moveTo>
                <a:cubicBezTo>
                  <a:pt x="1819656" y="1591056"/>
                  <a:pt x="1810512" y="1600200"/>
                  <a:pt x="1801368" y="1609344"/>
                </a:cubicBezTo>
                <a:lnTo>
                  <a:pt x="1783080" y="1591056"/>
                </a:lnTo>
                <a:cubicBezTo>
                  <a:pt x="1792224" y="1581912"/>
                  <a:pt x="1801368" y="1572768"/>
                  <a:pt x="1801368" y="1563624"/>
                </a:cubicBezTo>
                <a:lnTo>
                  <a:pt x="1828800" y="1572768"/>
                </a:lnTo>
                <a:moveTo>
                  <a:pt x="1783080" y="1636776"/>
                </a:moveTo>
                <a:cubicBezTo>
                  <a:pt x="1773936" y="1645920"/>
                  <a:pt x="1764792" y="1664208"/>
                  <a:pt x="1755648" y="1673352"/>
                </a:cubicBezTo>
                <a:lnTo>
                  <a:pt x="1737360" y="1655064"/>
                </a:lnTo>
                <a:cubicBezTo>
                  <a:pt x="1746504" y="1645920"/>
                  <a:pt x="1755648" y="1636776"/>
                  <a:pt x="1755648" y="1627632"/>
                </a:cubicBezTo>
                <a:lnTo>
                  <a:pt x="1783080" y="1636776"/>
                </a:lnTo>
                <a:moveTo>
                  <a:pt x="256032" y="1673352"/>
                </a:moveTo>
                <a:cubicBezTo>
                  <a:pt x="246888" y="1664208"/>
                  <a:pt x="237744" y="1645920"/>
                  <a:pt x="228600" y="1636776"/>
                </a:cubicBezTo>
                <a:lnTo>
                  <a:pt x="246888" y="1627632"/>
                </a:lnTo>
                <a:cubicBezTo>
                  <a:pt x="256032" y="1636776"/>
                  <a:pt x="265176" y="1645920"/>
                  <a:pt x="274320" y="1655064"/>
                </a:cubicBezTo>
                <a:lnTo>
                  <a:pt x="256032" y="1673352"/>
                </a:lnTo>
                <a:moveTo>
                  <a:pt x="1728216" y="1700784"/>
                </a:moveTo>
                <a:cubicBezTo>
                  <a:pt x="1719072" y="1709928"/>
                  <a:pt x="1709928" y="1719072"/>
                  <a:pt x="1700784" y="1728216"/>
                </a:cubicBezTo>
                <a:lnTo>
                  <a:pt x="1682496" y="1709928"/>
                </a:lnTo>
                <a:cubicBezTo>
                  <a:pt x="1691640" y="1700784"/>
                  <a:pt x="1700784" y="1691640"/>
                  <a:pt x="1709928" y="1682496"/>
                </a:cubicBezTo>
                <a:lnTo>
                  <a:pt x="1728216" y="1700784"/>
                </a:lnTo>
                <a:moveTo>
                  <a:pt x="310896" y="1728216"/>
                </a:moveTo>
                <a:cubicBezTo>
                  <a:pt x="301752" y="1719072"/>
                  <a:pt x="292608" y="1709928"/>
                  <a:pt x="283464" y="1700784"/>
                </a:cubicBezTo>
                <a:lnTo>
                  <a:pt x="301752" y="1682496"/>
                </a:lnTo>
                <a:cubicBezTo>
                  <a:pt x="310896" y="1691640"/>
                  <a:pt x="320040" y="1700784"/>
                  <a:pt x="329184" y="1709928"/>
                </a:cubicBezTo>
                <a:lnTo>
                  <a:pt x="310896" y="1728216"/>
                </a:lnTo>
                <a:moveTo>
                  <a:pt x="365760" y="1783080"/>
                </a:moveTo>
                <a:cubicBezTo>
                  <a:pt x="356616" y="1773936"/>
                  <a:pt x="347472" y="1764792"/>
                  <a:pt x="338328" y="1755648"/>
                </a:cubicBezTo>
                <a:lnTo>
                  <a:pt x="356616" y="1737360"/>
                </a:lnTo>
                <a:cubicBezTo>
                  <a:pt x="365760" y="1746504"/>
                  <a:pt x="374904" y="1755648"/>
                  <a:pt x="384048" y="1755648"/>
                </a:cubicBezTo>
                <a:lnTo>
                  <a:pt x="365760" y="1783080"/>
                </a:lnTo>
                <a:moveTo>
                  <a:pt x="1673352" y="1755648"/>
                </a:moveTo>
                <a:cubicBezTo>
                  <a:pt x="1664208" y="1764792"/>
                  <a:pt x="1645920" y="1773936"/>
                  <a:pt x="1636776" y="1783080"/>
                </a:cubicBezTo>
                <a:lnTo>
                  <a:pt x="1627632" y="1755648"/>
                </a:lnTo>
                <a:cubicBezTo>
                  <a:pt x="1636776" y="1755648"/>
                  <a:pt x="1645920" y="1746504"/>
                  <a:pt x="1655064" y="1737360"/>
                </a:cubicBezTo>
                <a:lnTo>
                  <a:pt x="1673352" y="1755648"/>
                </a:lnTo>
                <a:moveTo>
                  <a:pt x="429768" y="1828800"/>
                </a:moveTo>
                <a:cubicBezTo>
                  <a:pt x="420624" y="1819656"/>
                  <a:pt x="411480" y="1810512"/>
                  <a:pt x="393192" y="1801368"/>
                </a:cubicBezTo>
                <a:lnTo>
                  <a:pt x="411480" y="1783080"/>
                </a:lnTo>
                <a:cubicBezTo>
                  <a:pt x="420624" y="1792224"/>
                  <a:pt x="429768" y="1801368"/>
                  <a:pt x="448056" y="1801368"/>
                </a:cubicBezTo>
                <a:lnTo>
                  <a:pt x="429768" y="1828800"/>
                </a:lnTo>
                <a:moveTo>
                  <a:pt x="1609344" y="1801368"/>
                </a:moveTo>
                <a:cubicBezTo>
                  <a:pt x="1600200" y="1810512"/>
                  <a:pt x="1591056" y="1819656"/>
                  <a:pt x="1572768" y="1828800"/>
                </a:cubicBezTo>
                <a:lnTo>
                  <a:pt x="1563624" y="1801368"/>
                </a:lnTo>
                <a:cubicBezTo>
                  <a:pt x="1572768" y="1801368"/>
                  <a:pt x="1581912" y="1792224"/>
                  <a:pt x="1591056" y="1783080"/>
                </a:cubicBezTo>
                <a:lnTo>
                  <a:pt x="1609344" y="1801368"/>
                </a:lnTo>
                <a:moveTo>
                  <a:pt x="493776" y="1865376"/>
                </a:moveTo>
                <a:cubicBezTo>
                  <a:pt x="484632" y="1865376"/>
                  <a:pt x="475488" y="1856232"/>
                  <a:pt x="466344" y="1847088"/>
                </a:cubicBezTo>
                <a:lnTo>
                  <a:pt x="475488" y="1828800"/>
                </a:lnTo>
                <a:cubicBezTo>
                  <a:pt x="484632" y="1837944"/>
                  <a:pt x="493776" y="1837944"/>
                  <a:pt x="512064" y="1847088"/>
                </a:cubicBezTo>
                <a:lnTo>
                  <a:pt x="493776" y="1865376"/>
                </a:lnTo>
                <a:moveTo>
                  <a:pt x="1545336" y="1847088"/>
                </a:moveTo>
                <a:cubicBezTo>
                  <a:pt x="1536192" y="1856232"/>
                  <a:pt x="1517904" y="1865376"/>
                  <a:pt x="1508760" y="1865376"/>
                </a:cubicBezTo>
                <a:lnTo>
                  <a:pt x="1499616" y="1847088"/>
                </a:lnTo>
                <a:cubicBezTo>
                  <a:pt x="1508760" y="1837944"/>
                  <a:pt x="1517904" y="1837944"/>
                  <a:pt x="1527048" y="1828800"/>
                </a:cubicBezTo>
                <a:lnTo>
                  <a:pt x="1545336" y="1847088"/>
                </a:lnTo>
                <a:moveTo>
                  <a:pt x="566928" y="1901952"/>
                </a:moveTo>
                <a:cubicBezTo>
                  <a:pt x="557784" y="1901952"/>
                  <a:pt x="539496" y="1892808"/>
                  <a:pt x="530352" y="1892808"/>
                </a:cubicBezTo>
                <a:lnTo>
                  <a:pt x="539496" y="1865376"/>
                </a:lnTo>
                <a:cubicBezTo>
                  <a:pt x="557784" y="1874520"/>
                  <a:pt x="566928" y="1874520"/>
                  <a:pt x="576072" y="1883664"/>
                </a:cubicBezTo>
                <a:lnTo>
                  <a:pt x="566928" y="1901952"/>
                </a:lnTo>
                <a:moveTo>
                  <a:pt x="1472184" y="1892808"/>
                </a:moveTo>
                <a:cubicBezTo>
                  <a:pt x="1463040" y="1892808"/>
                  <a:pt x="1453896" y="1901952"/>
                  <a:pt x="1444752" y="1901952"/>
                </a:cubicBezTo>
                <a:lnTo>
                  <a:pt x="1426464" y="1883664"/>
                </a:lnTo>
                <a:cubicBezTo>
                  <a:pt x="1444752" y="1874520"/>
                  <a:pt x="1453896" y="1874520"/>
                  <a:pt x="1463040" y="1865376"/>
                </a:cubicBezTo>
                <a:lnTo>
                  <a:pt x="1472184" y="1892808"/>
                </a:lnTo>
                <a:moveTo>
                  <a:pt x="640080" y="1938528"/>
                </a:moveTo>
                <a:cubicBezTo>
                  <a:pt x="621792" y="1929384"/>
                  <a:pt x="612648" y="1929384"/>
                  <a:pt x="603504" y="1920240"/>
                </a:cubicBezTo>
                <a:lnTo>
                  <a:pt x="612648" y="1901952"/>
                </a:lnTo>
                <a:cubicBezTo>
                  <a:pt x="621792" y="1901952"/>
                  <a:pt x="630936" y="1911096"/>
                  <a:pt x="649224" y="1911096"/>
                </a:cubicBezTo>
                <a:lnTo>
                  <a:pt x="640080" y="1938528"/>
                </a:lnTo>
                <a:moveTo>
                  <a:pt x="1408176" y="1920240"/>
                </a:moveTo>
                <a:cubicBezTo>
                  <a:pt x="1389888" y="1929384"/>
                  <a:pt x="1380744" y="1929384"/>
                  <a:pt x="1371600" y="1938528"/>
                </a:cubicBezTo>
                <a:lnTo>
                  <a:pt x="1362456" y="1911096"/>
                </a:lnTo>
                <a:cubicBezTo>
                  <a:pt x="1371600" y="1911096"/>
                  <a:pt x="1380744" y="1901952"/>
                  <a:pt x="1399032" y="1901952"/>
                </a:cubicBezTo>
                <a:lnTo>
                  <a:pt x="1408176" y="1920240"/>
                </a:lnTo>
                <a:moveTo>
                  <a:pt x="713232" y="1965960"/>
                </a:moveTo>
                <a:cubicBezTo>
                  <a:pt x="694944" y="1956816"/>
                  <a:pt x="685800" y="1956816"/>
                  <a:pt x="676656" y="1947672"/>
                </a:cubicBezTo>
                <a:lnTo>
                  <a:pt x="685800" y="1929384"/>
                </a:lnTo>
                <a:cubicBezTo>
                  <a:pt x="694944" y="1929384"/>
                  <a:pt x="704088" y="1938528"/>
                  <a:pt x="722376" y="1938528"/>
                </a:cubicBezTo>
                <a:lnTo>
                  <a:pt x="713232" y="1965960"/>
                </a:lnTo>
                <a:moveTo>
                  <a:pt x="1335024" y="1947672"/>
                </a:moveTo>
                <a:cubicBezTo>
                  <a:pt x="1316736" y="1956816"/>
                  <a:pt x="1307592" y="1956816"/>
                  <a:pt x="1298448" y="1965960"/>
                </a:cubicBezTo>
                <a:lnTo>
                  <a:pt x="1289304" y="1938528"/>
                </a:lnTo>
                <a:cubicBezTo>
                  <a:pt x="1298448" y="1938528"/>
                  <a:pt x="1307592" y="1929384"/>
                  <a:pt x="1325880" y="1929384"/>
                </a:cubicBezTo>
                <a:lnTo>
                  <a:pt x="1335024" y="1947672"/>
                </a:lnTo>
                <a:moveTo>
                  <a:pt x="786384" y="1984248"/>
                </a:moveTo>
                <a:cubicBezTo>
                  <a:pt x="777240" y="1984248"/>
                  <a:pt x="758952" y="1975104"/>
                  <a:pt x="749808" y="1975104"/>
                </a:cubicBezTo>
                <a:lnTo>
                  <a:pt x="758952" y="1947672"/>
                </a:lnTo>
                <a:cubicBezTo>
                  <a:pt x="768096" y="1956816"/>
                  <a:pt x="777240" y="1956816"/>
                  <a:pt x="795528" y="1956816"/>
                </a:cubicBezTo>
                <a:lnTo>
                  <a:pt x="786384" y="1984248"/>
                </a:lnTo>
                <a:moveTo>
                  <a:pt x="1252728" y="1975104"/>
                </a:moveTo>
                <a:cubicBezTo>
                  <a:pt x="1243584" y="1975104"/>
                  <a:pt x="1234440" y="1984248"/>
                  <a:pt x="1216152" y="1984248"/>
                </a:cubicBezTo>
                <a:lnTo>
                  <a:pt x="1216152" y="1956816"/>
                </a:lnTo>
                <a:cubicBezTo>
                  <a:pt x="1225296" y="1956816"/>
                  <a:pt x="1234440" y="1956816"/>
                  <a:pt x="1252728" y="1947672"/>
                </a:cubicBezTo>
                <a:lnTo>
                  <a:pt x="1252728" y="1975104"/>
                </a:lnTo>
                <a:moveTo>
                  <a:pt x="868680" y="1993392"/>
                </a:moveTo>
                <a:cubicBezTo>
                  <a:pt x="850392" y="1993392"/>
                  <a:pt x="841248" y="1993392"/>
                  <a:pt x="822960" y="1993392"/>
                </a:cubicBezTo>
                <a:lnTo>
                  <a:pt x="832104" y="1965960"/>
                </a:lnTo>
                <a:cubicBezTo>
                  <a:pt x="841248" y="1965960"/>
                  <a:pt x="859536" y="1965960"/>
                  <a:pt x="868680" y="1975104"/>
                </a:cubicBezTo>
                <a:lnTo>
                  <a:pt x="868680" y="1993392"/>
                </a:lnTo>
                <a:moveTo>
                  <a:pt x="1179576" y="1993392"/>
                </a:moveTo>
                <a:cubicBezTo>
                  <a:pt x="1170432" y="1993392"/>
                  <a:pt x="1152144" y="1993392"/>
                  <a:pt x="1143000" y="1993392"/>
                </a:cubicBezTo>
                <a:lnTo>
                  <a:pt x="1133856" y="1975104"/>
                </a:lnTo>
                <a:cubicBezTo>
                  <a:pt x="1152144" y="1965960"/>
                  <a:pt x="1161288" y="1965960"/>
                  <a:pt x="1179576" y="1965960"/>
                </a:cubicBezTo>
                <a:lnTo>
                  <a:pt x="1179576" y="1993392"/>
                </a:lnTo>
                <a:moveTo>
                  <a:pt x="941832" y="2002536"/>
                </a:moveTo>
                <a:cubicBezTo>
                  <a:pt x="932688" y="2002536"/>
                  <a:pt x="914400" y="2002536"/>
                  <a:pt x="905256" y="2002536"/>
                </a:cubicBezTo>
                <a:lnTo>
                  <a:pt x="905256" y="1975104"/>
                </a:lnTo>
                <a:cubicBezTo>
                  <a:pt x="923544" y="1975104"/>
                  <a:pt x="932688" y="1975104"/>
                  <a:pt x="941832" y="1975104"/>
                </a:cubicBezTo>
                <a:lnTo>
                  <a:pt x="941832" y="2002536"/>
                </a:lnTo>
                <a:moveTo>
                  <a:pt x="1097280" y="2002536"/>
                </a:moveTo>
                <a:cubicBezTo>
                  <a:pt x="1088136" y="2002536"/>
                  <a:pt x="1078992" y="2002536"/>
                  <a:pt x="1060704" y="2002536"/>
                </a:cubicBezTo>
                <a:lnTo>
                  <a:pt x="1060704" y="1975104"/>
                </a:lnTo>
                <a:cubicBezTo>
                  <a:pt x="1069848" y="1975104"/>
                  <a:pt x="1088136" y="1975104"/>
                  <a:pt x="1097280" y="1975104"/>
                </a:cubicBezTo>
                <a:lnTo>
                  <a:pt x="1097280" y="2002536"/>
                </a:lnTo>
                <a:moveTo>
                  <a:pt x="1005840" y="2002536"/>
                </a:moveTo>
                <a:cubicBezTo>
                  <a:pt x="996696" y="2002536"/>
                  <a:pt x="987552" y="2002536"/>
                  <a:pt x="987552" y="2002536"/>
                </a:cubicBezTo>
                <a:lnTo>
                  <a:pt x="987552" y="1984248"/>
                </a:lnTo>
                <a:cubicBezTo>
                  <a:pt x="987552" y="1984248"/>
                  <a:pt x="996696" y="1984248"/>
                  <a:pt x="1005840" y="1984248"/>
                </a:cubicBezTo>
                <a:cubicBezTo>
                  <a:pt x="1005840" y="1984248"/>
                  <a:pt x="1014984" y="1984248"/>
                  <a:pt x="1024128" y="1984248"/>
                </a:cubicBezTo>
                <a:lnTo>
                  <a:pt x="1024128" y="2002536"/>
                </a:lnTo>
                <a:cubicBezTo>
                  <a:pt x="1014984" y="2002536"/>
                  <a:pt x="1005840" y="2002536"/>
                  <a:pt x="1005840" y="2002536"/>
                </a:cubicBezTo>
              </a:path>
            </a:pathLst>
          </a:custGeom>
          <a:solidFill>
            <a:schemeClr val="accent1">
              <a:alpha val="38000"/>
            </a:schemeClr>
          </a:solidFill>
        </p:spPr>
        <p:txBody>
          <a:bodyPr anchor="ctr" anchorCtr="0">
            <a:noAutofit/>
          </a:bodyPr>
          <a:lstStyle/>
          <a:p>
            <a:pPr lvl="0" algn="ctr">
              <a:buClrTx/>
              <a:buSzTx/>
              <a:buFontTx/>
            </a:pPr>
            <a:r>
              <a:rPr lang="en-US" altLang="zh-CN" sz="2800" b="1">
                <a:solidFill>
                  <a:schemeClr val="accent1"/>
                </a:solidFill>
                <a:sym typeface="+mn-ea"/>
              </a:rPr>
              <a:t>AIA</a:t>
            </a:r>
            <a:endParaRPr lang="en-US" altLang="zh-CN" sz="2800" b="1">
              <a:solidFill>
                <a:schemeClr val="accent1"/>
              </a:solidFill>
              <a:sym typeface="+mn-ea"/>
            </a:endParaRPr>
          </a:p>
        </p:txBody>
      </p:sp>
      <p:sp>
        <p:nvSpPr>
          <p:cNvPr id="9" name="矩形 8"/>
          <p:cNvSpPr/>
          <p:nvPr>
            <p:custDataLst>
              <p:tags r:id="rId4"/>
            </p:custDataLst>
          </p:nvPr>
        </p:nvSpPr>
        <p:spPr>
          <a:xfrm>
            <a:off x="3987800" y="178435"/>
            <a:ext cx="8321675" cy="477647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a:solidFill>
                  <a:schemeClr val="tx1">
                    <a:lumMod val="85000"/>
                    <a:lumOff val="15000"/>
                  </a:schemeClr>
                </a:solidFill>
                <a:latin typeface="+mn-ea"/>
                <a:cs typeface="+mn-ea"/>
              </a:rPr>
              <a:t> </a:t>
            </a:r>
            <a:r>
              <a:rPr lang="en-US" altLang="zh-CN" sz="1400" b="1">
                <a:solidFill>
                  <a:schemeClr val="tx1">
                    <a:lumMod val="85000"/>
                    <a:lumOff val="15000"/>
                  </a:schemeClr>
                </a:solidFill>
                <a:latin typeface="+mn-ea"/>
                <a:cs typeface="+mn-ea"/>
              </a:rPr>
              <a:t>Denied Claims and Support Requests</a:t>
            </a:r>
            <a:r>
              <a:rPr lang="en-US" altLang="zh-CN" sz="1400">
                <a:solidFill>
                  <a:schemeClr val="tx1">
                    <a:lumMod val="85000"/>
                    <a:lumOff val="15000"/>
                  </a:schemeClr>
                </a:solidFill>
                <a:latin typeface="+mn-ea"/>
                <a:cs typeface="+mn-ea"/>
              </a:rPr>
              <a:t> – Captures user frustration around claim denials and follow-up efforts through posts or support channels (e.g., EOB, website, answer, review).</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b="1">
                <a:solidFill>
                  <a:schemeClr val="tx1">
                    <a:lumMod val="85000"/>
                    <a:lumOff val="15000"/>
                  </a:schemeClr>
                </a:solidFill>
                <a:latin typeface="+mn-ea"/>
                <a:cs typeface="+mn-ea"/>
              </a:rPr>
              <a:t>Corporate Evaluation and Pricing Feedback </a:t>
            </a:r>
            <a:r>
              <a:rPr lang="en-US" altLang="zh-CN" sz="1400">
                <a:solidFill>
                  <a:schemeClr val="tx1">
                    <a:lumMod val="85000"/>
                    <a:lumOff val="15000"/>
                  </a:schemeClr>
                </a:solidFill>
                <a:latin typeface="+mn-ea"/>
                <a:cs typeface="+mn-ea"/>
              </a:rPr>
              <a:t>– user opinions on AIA as a company, including critiques of pricing, service quality, and perceived lack of value in offered products.</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b="1">
                <a:solidFill>
                  <a:schemeClr val="tx1">
                    <a:lumMod val="85000"/>
                    <a:lumOff val="15000"/>
                  </a:schemeClr>
                </a:solidFill>
                <a:latin typeface="+mn-ea"/>
                <a:cs typeface="+mn-ea"/>
              </a:rPr>
              <a:t>Car Accidents and Claim Complexity</a:t>
            </a:r>
            <a:r>
              <a:rPr lang="en-US" altLang="zh-CN" sz="1400">
                <a:solidFill>
                  <a:schemeClr val="tx1">
                    <a:lumMod val="85000"/>
                    <a:lumOff val="15000"/>
                  </a:schemeClr>
                </a:solidFill>
                <a:latin typeface="+mn-ea"/>
                <a:cs typeface="+mn-ea"/>
              </a:rPr>
              <a:t> – Focuses on auto-related incidents, with mentions of deductibles, police, coverage disputes, and out-of-pocket costs.</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b="1">
                <a:solidFill>
                  <a:schemeClr val="tx1">
                    <a:lumMod val="85000"/>
                    <a:lumOff val="15000"/>
                  </a:schemeClr>
                </a:solidFill>
                <a:latin typeface="+mn-ea"/>
                <a:cs typeface="+mn-ea"/>
              </a:rPr>
              <a:t>Personal Policy Consideration and Decision Making </a:t>
            </a:r>
            <a:r>
              <a:rPr lang="en-US" altLang="zh-CN" sz="1400">
                <a:solidFill>
                  <a:schemeClr val="tx1">
                    <a:lumMod val="85000"/>
                    <a:lumOff val="15000"/>
                  </a:schemeClr>
                </a:solidFill>
                <a:latin typeface="+mn-ea"/>
                <a:cs typeface="+mn-ea"/>
              </a:rPr>
              <a:t>– Highlights individual-level deliberation before purchase, featuring uncertainty, comparison of options, and consultation with agents..</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b="1">
                <a:solidFill>
                  <a:schemeClr val="tx1">
                    <a:lumMod val="85000"/>
                    <a:lumOff val="15000"/>
                  </a:schemeClr>
                </a:solidFill>
                <a:latin typeface="+mn-ea"/>
                <a:cs typeface="+mn-ea"/>
              </a:rPr>
              <a:t> Medical Service and Billing Experience</a:t>
            </a:r>
            <a:r>
              <a:rPr lang="en-US" altLang="zh-CN" sz="1400">
                <a:solidFill>
                  <a:schemeClr val="tx1">
                    <a:lumMod val="85000"/>
                    <a:lumOff val="15000"/>
                  </a:schemeClr>
                </a:solidFill>
                <a:latin typeface="+mn-ea"/>
                <a:cs typeface="+mn-ea"/>
              </a:rPr>
              <a:t> – Emphasizes provider interactions and billing clarity in medical contexts, including appeals, doctor visits, and service-related complaints.</a:t>
            </a:r>
            <a:endParaRPr lang="en-US" altLang="zh-CN" sz="1400">
              <a:solidFill>
                <a:schemeClr val="tx1">
                  <a:lumMod val="85000"/>
                  <a:lumOff val="15000"/>
                </a:schemeClr>
              </a:solidFill>
              <a:latin typeface="+mn-ea"/>
              <a:cs typeface="+mn-ea"/>
            </a:endParaRPr>
          </a:p>
        </p:txBody>
      </p:sp>
      <p:sp>
        <p:nvSpPr>
          <p:cNvPr id="7" name="单圆角矩形 6"/>
          <p:cNvSpPr/>
          <p:nvPr/>
        </p:nvSpPr>
        <p:spPr>
          <a:xfrm>
            <a:off x="4982210" y="3047365"/>
            <a:ext cx="6160770" cy="3392805"/>
          </a:xfrm>
          <a:prstGeom prst="round1Rect">
            <a:avLst/>
          </a:prstGeom>
          <a:noFill/>
          <a:ln>
            <a:noFill/>
            <a:prstDash val="solid"/>
          </a:ln>
          <a:extLst>
            <a:ext uri="{909E8E84-426E-40DD-AFC4-6F175D3DCCD1}">
              <a14:hiddenFill xmlns:a14="http://schemas.microsoft.com/office/drawing/2010/main">
                <a:gradFill>
                  <a:gsLst>
                    <a:gs pos="50000">
                      <a:schemeClr val="tx1"/>
                    </a:gs>
                    <a:gs pos="0">
                      <a:schemeClr val="tx1">
                        <a:lumMod val="25000"/>
                        <a:lumOff val="75000"/>
                      </a:schemeClr>
                    </a:gs>
                    <a:gs pos="100000">
                      <a:schemeClr val="tx1">
                        <a:lumMod val="85000"/>
                      </a:schemeClr>
                    </a:gs>
                  </a:gsLst>
                  <a:lin ang="5400000" scaled="1"/>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2" name="图片 7" descr="IMG_256"/>
          <p:cNvPicPr>
            <a:picLocks noChangeAspect="1"/>
          </p:cNvPicPr>
          <p:nvPr/>
        </p:nvPicPr>
        <p:blipFill>
          <a:blip r:embed="rId5"/>
          <a:stretch>
            <a:fillRect/>
          </a:stretch>
        </p:blipFill>
        <p:spPr>
          <a:xfrm>
            <a:off x="7668895" y="3749040"/>
            <a:ext cx="4381500" cy="3288665"/>
          </a:xfrm>
          <a:prstGeom prst="rect">
            <a:avLst/>
          </a:prstGeom>
          <a:solidFill>
            <a:schemeClr val="tx1"/>
          </a:solidFill>
          <a:ln w="9525">
            <a:noFill/>
          </a:ln>
        </p:spPr>
      </p:pic>
      <p:sp>
        <p:nvSpPr>
          <p:cNvPr id="2" name="文本框 1"/>
          <p:cNvSpPr txBox="1"/>
          <p:nvPr/>
        </p:nvSpPr>
        <p:spPr>
          <a:xfrm>
            <a:off x="7537450" y="4417695"/>
            <a:ext cx="5080000" cy="651510"/>
          </a:xfrm>
          <a:prstGeom prst="rect">
            <a:avLst/>
          </a:prstGeom>
        </p:spPr>
        <p:txBody>
          <a:bodyPr>
            <a:spAutoFit/>
          </a:bodyPr>
          <a:p>
            <a:pPr marL="0" indent="0" algn="just" defTabSz="266700">
              <a:lnSpc>
                <a:spcPct val="114000"/>
              </a:lnSpc>
              <a:spcBef>
                <a:spcPts val="500"/>
              </a:spcBef>
              <a:spcAft>
                <a:spcPts val="500"/>
              </a:spcAft>
            </a:pPr>
            <a:r>
              <a:rPr lang="en-US" altLang="zh-CN" sz="1600">
                <a:solidFill>
                  <a:srgbClr val="FF0000"/>
                </a:solidFill>
                <a:latin typeface="Times New Roman" panose="02020603050405020304"/>
                <a:ea typeface="ＭＳ 明朝"/>
              </a:rPr>
              <a:t> users care most about accessing and affording healthcare services under their plans</a:t>
            </a:r>
            <a:endParaRPr lang="en-US" altLang="zh-CN" sz="1600">
              <a:solidFill>
                <a:srgbClr val="FF0000"/>
              </a:solidFill>
              <a:latin typeface="Times New Roman" panose="02020603050405020304"/>
              <a:ea typeface="ＭＳ 明朝"/>
            </a:endParaRPr>
          </a:p>
        </p:txBody>
      </p:sp>
      <p:pic>
        <p:nvPicPr>
          <p:cNvPr id="11" name="图片 5"/>
          <p:cNvPicPr>
            <a:picLocks noChangeAspect="1"/>
          </p:cNvPicPr>
          <p:nvPr/>
        </p:nvPicPr>
        <p:blipFill>
          <a:blip r:embed="rId6"/>
          <a:stretch>
            <a:fillRect/>
          </a:stretch>
        </p:blipFill>
        <p:spPr>
          <a:xfrm>
            <a:off x="279083" y="3729673"/>
            <a:ext cx="5485765" cy="2883535"/>
          </a:xfrm>
          <a:prstGeom prst="rect">
            <a:avLst/>
          </a:prstGeom>
          <a:noFill/>
          <a:ln>
            <a:noFill/>
          </a:ln>
        </p:spPr>
      </p:pic>
    </p:spTree>
    <p:custDataLst>
      <p:tags r:id="rId7"/>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33095" y="191090"/>
            <a:ext cx="10800000" cy="720000"/>
          </a:xfrm>
        </p:spPr>
        <p:txBody>
          <a:bodyPr/>
          <a:lstStyle/>
          <a:p>
            <a:r>
              <a:rPr lang="en-US" altLang="zh-CN">
                <a:latin typeface="Times New Roman" panose="02020603050405020304" charset="0"/>
                <a:cs typeface="Times New Roman" panose="02020603050405020304" charset="0"/>
              </a:rPr>
              <a:t>Result</a:t>
            </a:r>
            <a:endParaRPr lang="en-US" altLang="zh-CN">
              <a:latin typeface="Times New Roman" panose="02020603050405020304" charset="0"/>
              <a:cs typeface="Times New Roman" panose="02020603050405020304" charset="0"/>
            </a:endParaRPr>
          </a:p>
        </p:txBody>
      </p:sp>
      <p:sp>
        <p:nvSpPr>
          <p:cNvPr id="31" name="任意多边形: 形状 30"/>
          <p:cNvSpPr>
            <a:spLocks noChangeAspect="1"/>
          </p:cNvSpPr>
          <p:nvPr>
            <p:custDataLst>
              <p:tags r:id="rId2"/>
            </p:custDataLst>
          </p:nvPr>
        </p:nvSpPr>
        <p:spPr>
          <a:xfrm>
            <a:off x="586105" y="628650"/>
            <a:ext cx="3236400" cy="3236400"/>
          </a:xfrm>
          <a:custGeom>
            <a:avLst/>
            <a:gdLst>
              <a:gd name="connsiteX0" fmla="*/ 1583813 w 3191256"/>
              <a:gd name="connsiteY0" fmla="*/ 492315 h 3191256"/>
              <a:gd name="connsiteX1" fmla="*/ 491213 w 3191256"/>
              <a:gd name="connsiteY1" fmla="*/ 1584915 h 3191256"/>
              <a:gd name="connsiteX2" fmla="*/ 1583813 w 3191256"/>
              <a:gd name="connsiteY2" fmla="*/ 2677515 h 3191256"/>
              <a:gd name="connsiteX3" fmla="*/ 2676413 w 3191256"/>
              <a:gd name="connsiteY3" fmla="*/ 1584915 h 3191256"/>
              <a:gd name="connsiteX4" fmla="*/ 1583813 w 3191256"/>
              <a:gd name="connsiteY4" fmla="*/ 492315 h 3191256"/>
              <a:gd name="connsiteX5" fmla="*/ 1595628 w 3191256"/>
              <a:gd name="connsiteY5" fmla="*/ 0 h 3191256"/>
              <a:gd name="connsiteX6" fmla="*/ 3191256 w 3191256"/>
              <a:gd name="connsiteY6" fmla="*/ 1595628 h 3191256"/>
              <a:gd name="connsiteX7" fmla="*/ 1595628 w 3191256"/>
              <a:gd name="connsiteY7" fmla="*/ 3191256 h 3191256"/>
              <a:gd name="connsiteX8" fmla="*/ 0 w 3191256"/>
              <a:gd name="connsiteY8" fmla="*/ 1595628 h 3191256"/>
              <a:gd name="connsiteX9" fmla="*/ 1595628 w 3191256"/>
              <a:gd name="connsiteY9" fmla="*/ 0 h 319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1256" h="3191256">
                <a:moveTo>
                  <a:pt x="1583813" y="492315"/>
                </a:moveTo>
                <a:cubicBezTo>
                  <a:pt x="980387" y="492315"/>
                  <a:pt x="491213" y="981489"/>
                  <a:pt x="491213" y="1584915"/>
                </a:cubicBezTo>
                <a:cubicBezTo>
                  <a:pt x="491213" y="2188341"/>
                  <a:pt x="980387" y="2677515"/>
                  <a:pt x="1583813" y="2677515"/>
                </a:cubicBezTo>
                <a:cubicBezTo>
                  <a:pt x="2187239" y="2677515"/>
                  <a:pt x="2676413" y="2188341"/>
                  <a:pt x="2676413" y="1584915"/>
                </a:cubicBezTo>
                <a:cubicBezTo>
                  <a:pt x="2676413" y="981489"/>
                  <a:pt x="2187239" y="492315"/>
                  <a:pt x="1583813" y="492315"/>
                </a:cubicBezTo>
                <a:close/>
                <a:moveTo>
                  <a:pt x="1595628" y="0"/>
                </a:moveTo>
                <a:cubicBezTo>
                  <a:pt x="2476869" y="0"/>
                  <a:pt x="3191256" y="714387"/>
                  <a:pt x="3191256" y="1595628"/>
                </a:cubicBezTo>
                <a:cubicBezTo>
                  <a:pt x="3191256" y="2476869"/>
                  <a:pt x="2476869" y="3191256"/>
                  <a:pt x="1595628" y="3191256"/>
                </a:cubicBezTo>
                <a:cubicBezTo>
                  <a:pt x="714387" y="3191256"/>
                  <a:pt x="0" y="2476869"/>
                  <a:pt x="0" y="1595628"/>
                </a:cubicBezTo>
                <a:cubicBezTo>
                  <a:pt x="0" y="714387"/>
                  <a:pt x="714387" y="0"/>
                  <a:pt x="1595628" y="0"/>
                </a:cubicBezTo>
                <a:close/>
              </a:path>
            </a:pathLst>
          </a:custGeom>
          <a:solidFill>
            <a:schemeClr val="tx1">
              <a:lumMod val="40000"/>
              <a:lumOff val="60000"/>
              <a:alpha val="15000"/>
            </a:schemeClr>
          </a:solidFill>
        </p:spPr>
        <p:txBody>
          <a:bodyPr wrap="square">
            <a:noAutofit/>
          </a:bodyPr>
          <a:lstStyle/>
          <a:p>
            <a:endParaRPr lang="zh-CN" altLang="en-US"/>
          </a:p>
        </p:txBody>
      </p:sp>
      <p:sp>
        <p:nvSpPr>
          <p:cNvPr id="6" name="对象16"/>
          <p:cNvSpPr/>
          <p:nvPr>
            <p:custDataLst>
              <p:tags r:id="rId3"/>
            </p:custDataLst>
          </p:nvPr>
        </p:nvSpPr>
        <p:spPr>
          <a:xfrm>
            <a:off x="1190192" y="1237393"/>
            <a:ext cx="2002536" cy="2002536"/>
          </a:xfrm>
          <a:custGeom>
            <a:avLst/>
            <a:gdLst/>
            <a:ahLst/>
            <a:cxnLst/>
            <a:rect l="l" t="t" r="r" b="b"/>
            <a:pathLst>
              <a:path w="2002536" h="2002536">
                <a:moveTo>
                  <a:pt x="987552" y="0"/>
                </a:moveTo>
                <a:cubicBezTo>
                  <a:pt x="987552" y="0"/>
                  <a:pt x="996696" y="0"/>
                  <a:pt x="1005840" y="0"/>
                </a:cubicBezTo>
                <a:cubicBezTo>
                  <a:pt x="1005840" y="0"/>
                  <a:pt x="1014984" y="0"/>
                  <a:pt x="1024128" y="0"/>
                </a:cubicBezTo>
                <a:lnTo>
                  <a:pt x="1024128" y="27432"/>
                </a:lnTo>
                <a:cubicBezTo>
                  <a:pt x="1014984" y="27432"/>
                  <a:pt x="1005840" y="27432"/>
                  <a:pt x="1005840" y="27432"/>
                </a:cubicBezTo>
                <a:cubicBezTo>
                  <a:pt x="996696" y="27432"/>
                  <a:pt x="987552" y="27432"/>
                  <a:pt x="987552" y="27432"/>
                </a:cubicBezTo>
                <a:lnTo>
                  <a:pt x="987552" y="0"/>
                </a:lnTo>
                <a:moveTo>
                  <a:pt x="905256" y="9144"/>
                </a:moveTo>
                <a:cubicBezTo>
                  <a:pt x="914400" y="0"/>
                  <a:pt x="932688" y="0"/>
                  <a:pt x="941832" y="0"/>
                </a:cubicBezTo>
                <a:lnTo>
                  <a:pt x="941832" y="27432"/>
                </a:lnTo>
                <a:cubicBezTo>
                  <a:pt x="932688" y="27432"/>
                  <a:pt x="923544" y="27432"/>
                  <a:pt x="905256" y="27432"/>
                </a:cubicBezTo>
                <a:lnTo>
                  <a:pt x="905256" y="9144"/>
                </a:lnTo>
                <a:moveTo>
                  <a:pt x="1060704" y="0"/>
                </a:moveTo>
                <a:cubicBezTo>
                  <a:pt x="1078992" y="0"/>
                  <a:pt x="1088136" y="0"/>
                  <a:pt x="1097280" y="9144"/>
                </a:cubicBezTo>
                <a:lnTo>
                  <a:pt x="1097280" y="27432"/>
                </a:lnTo>
                <a:cubicBezTo>
                  <a:pt x="1088136" y="27432"/>
                  <a:pt x="1069848" y="27432"/>
                  <a:pt x="1060704" y="27432"/>
                </a:cubicBezTo>
                <a:lnTo>
                  <a:pt x="1060704" y="0"/>
                </a:lnTo>
                <a:moveTo>
                  <a:pt x="822960" y="18288"/>
                </a:moveTo>
                <a:cubicBezTo>
                  <a:pt x="841248" y="9144"/>
                  <a:pt x="850392" y="9144"/>
                  <a:pt x="868680" y="9144"/>
                </a:cubicBezTo>
                <a:lnTo>
                  <a:pt x="868680" y="36576"/>
                </a:lnTo>
                <a:cubicBezTo>
                  <a:pt x="859536" y="36576"/>
                  <a:pt x="841248" y="36576"/>
                  <a:pt x="832104" y="36576"/>
                </a:cubicBezTo>
                <a:lnTo>
                  <a:pt x="822960" y="18288"/>
                </a:lnTo>
                <a:moveTo>
                  <a:pt x="1143000" y="9144"/>
                </a:moveTo>
                <a:cubicBezTo>
                  <a:pt x="1152144" y="9144"/>
                  <a:pt x="1170432" y="9144"/>
                  <a:pt x="1179576" y="18288"/>
                </a:cubicBezTo>
                <a:lnTo>
                  <a:pt x="1179576" y="36576"/>
                </a:lnTo>
                <a:cubicBezTo>
                  <a:pt x="1161288" y="36576"/>
                  <a:pt x="1152144" y="36576"/>
                  <a:pt x="1133856" y="36576"/>
                </a:cubicBezTo>
                <a:lnTo>
                  <a:pt x="1143000" y="9144"/>
                </a:lnTo>
                <a:moveTo>
                  <a:pt x="749808" y="36576"/>
                </a:moveTo>
                <a:cubicBezTo>
                  <a:pt x="758952" y="27432"/>
                  <a:pt x="777240" y="27432"/>
                  <a:pt x="786384" y="27432"/>
                </a:cubicBezTo>
                <a:lnTo>
                  <a:pt x="795528" y="45720"/>
                </a:lnTo>
                <a:cubicBezTo>
                  <a:pt x="777240" y="54864"/>
                  <a:pt x="768096" y="54864"/>
                  <a:pt x="758952" y="54864"/>
                </a:cubicBezTo>
                <a:lnTo>
                  <a:pt x="749808" y="36576"/>
                </a:lnTo>
                <a:moveTo>
                  <a:pt x="1216152" y="27432"/>
                </a:moveTo>
                <a:cubicBezTo>
                  <a:pt x="1234440" y="27432"/>
                  <a:pt x="1243584" y="27432"/>
                  <a:pt x="1252728" y="36576"/>
                </a:cubicBezTo>
                <a:lnTo>
                  <a:pt x="1252728" y="54864"/>
                </a:lnTo>
                <a:cubicBezTo>
                  <a:pt x="1234440" y="54864"/>
                  <a:pt x="1225296" y="54864"/>
                  <a:pt x="1216152" y="45720"/>
                </a:cubicBezTo>
                <a:lnTo>
                  <a:pt x="1216152" y="27432"/>
                </a:lnTo>
                <a:moveTo>
                  <a:pt x="676656" y="54864"/>
                </a:moveTo>
                <a:cubicBezTo>
                  <a:pt x="685800" y="54864"/>
                  <a:pt x="694944" y="45720"/>
                  <a:pt x="713232" y="45720"/>
                </a:cubicBezTo>
                <a:lnTo>
                  <a:pt x="722376" y="64008"/>
                </a:lnTo>
                <a:cubicBezTo>
                  <a:pt x="704088" y="73152"/>
                  <a:pt x="694944" y="73152"/>
                  <a:pt x="685800" y="82296"/>
                </a:cubicBezTo>
                <a:lnTo>
                  <a:pt x="676656" y="54864"/>
                </a:lnTo>
                <a:moveTo>
                  <a:pt x="1298448" y="45720"/>
                </a:moveTo>
                <a:cubicBezTo>
                  <a:pt x="1307592" y="45720"/>
                  <a:pt x="1316736" y="54864"/>
                  <a:pt x="1335024" y="54864"/>
                </a:cubicBezTo>
                <a:lnTo>
                  <a:pt x="1325880" y="82296"/>
                </a:lnTo>
                <a:cubicBezTo>
                  <a:pt x="1307592" y="73152"/>
                  <a:pt x="1298448" y="73152"/>
                  <a:pt x="1289304" y="64008"/>
                </a:cubicBezTo>
                <a:lnTo>
                  <a:pt x="1298448" y="45720"/>
                </a:lnTo>
                <a:moveTo>
                  <a:pt x="603504" y="82296"/>
                </a:moveTo>
                <a:cubicBezTo>
                  <a:pt x="612648" y="82296"/>
                  <a:pt x="621792" y="73152"/>
                  <a:pt x="640080" y="73152"/>
                </a:cubicBezTo>
                <a:lnTo>
                  <a:pt x="649224" y="91440"/>
                </a:lnTo>
                <a:cubicBezTo>
                  <a:pt x="630936" y="100584"/>
                  <a:pt x="621792" y="100584"/>
                  <a:pt x="612648" y="109728"/>
                </a:cubicBezTo>
                <a:lnTo>
                  <a:pt x="603504" y="82296"/>
                </a:lnTo>
                <a:moveTo>
                  <a:pt x="1371600" y="73152"/>
                </a:moveTo>
                <a:cubicBezTo>
                  <a:pt x="1380744" y="73152"/>
                  <a:pt x="1389888" y="82296"/>
                  <a:pt x="1408176" y="82296"/>
                </a:cubicBezTo>
                <a:lnTo>
                  <a:pt x="1399032" y="109728"/>
                </a:lnTo>
                <a:cubicBezTo>
                  <a:pt x="1380744" y="100584"/>
                  <a:pt x="1371600" y="100584"/>
                  <a:pt x="1362456" y="91440"/>
                </a:cubicBezTo>
                <a:lnTo>
                  <a:pt x="1371600" y="73152"/>
                </a:lnTo>
                <a:moveTo>
                  <a:pt x="530352" y="118872"/>
                </a:moveTo>
                <a:cubicBezTo>
                  <a:pt x="539496" y="109728"/>
                  <a:pt x="557784" y="109728"/>
                  <a:pt x="566928" y="100584"/>
                </a:cubicBezTo>
                <a:lnTo>
                  <a:pt x="576072" y="118872"/>
                </a:lnTo>
                <a:cubicBezTo>
                  <a:pt x="566928" y="128016"/>
                  <a:pt x="557784" y="137160"/>
                  <a:pt x="539496" y="137160"/>
                </a:cubicBezTo>
                <a:lnTo>
                  <a:pt x="530352" y="118872"/>
                </a:lnTo>
                <a:moveTo>
                  <a:pt x="1444752" y="100584"/>
                </a:moveTo>
                <a:cubicBezTo>
                  <a:pt x="1453896" y="109728"/>
                  <a:pt x="1463040" y="109728"/>
                  <a:pt x="1472184" y="118872"/>
                </a:cubicBezTo>
                <a:lnTo>
                  <a:pt x="1463040" y="137160"/>
                </a:lnTo>
                <a:cubicBezTo>
                  <a:pt x="1453896" y="137160"/>
                  <a:pt x="1444752" y="128016"/>
                  <a:pt x="1426464" y="118872"/>
                </a:cubicBezTo>
                <a:lnTo>
                  <a:pt x="1444752" y="100584"/>
                </a:lnTo>
                <a:moveTo>
                  <a:pt x="466344" y="155448"/>
                </a:moveTo>
                <a:cubicBezTo>
                  <a:pt x="475488" y="155448"/>
                  <a:pt x="484632" y="146304"/>
                  <a:pt x="493776" y="137160"/>
                </a:cubicBezTo>
                <a:lnTo>
                  <a:pt x="512064" y="155448"/>
                </a:lnTo>
                <a:cubicBezTo>
                  <a:pt x="493776" y="164592"/>
                  <a:pt x="484632" y="173736"/>
                  <a:pt x="475488" y="182880"/>
                </a:cubicBezTo>
                <a:lnTo>
                  <a:pt x="466344" y="155448"/>
                </a:lnTo>
                <a:moveTo>
                  <a:pt x="1508760" y="137160"/>
                </a:moveTo>
                <a:cubicBezTo>
                  <a:pt x="1517904" y="146304"/>
                  <a:pt x="1536192" y="155448"/>
                  <a:pt x="1545336" y="155448"/>
                </a:cubicBezTo>
                <a:lnTo>
                  <a:pt x="1527048" y="182880"/>
                </a:lnTo>
                <a:cubicBezTo>
                  <a:pt x="1517904" y="173736"/>
                  <a:pt x="1508760" y="164592"/>
                  <a:pt x="1499616" y="155448"/>
                </a:cubicBezTo>
                <a:lnTo>
                  <a:pt x="1508760" y="137160"/>
                </a:lnTo>
                <a:moveTo>
                  <a:pt x="1572768" y="182880"/>
                </a:moveTo>
                <a:cubicBezTo>
                  <a:pt x="1591056" y="192024"/>
                  <a:pt x="1600200" y="192024"/>
                  <a:pt x="1609344" y="201168"/>
                </a:cubicBezTo>
                <a:lnTo>
                  <a:pt x="1591056" y="219456"/>
                </a:lnTo>
                <a:cubicBezTo>
                  <a:pt x="1581912" y="219456"/>
                  <a:pt x="1572768" y="210312"/>
                  <a:pt x="1563624" y="201168"/>
                </a:cubicBezTo>
                <a:lnTo>
                  <a:pt x="1572768" y="182880"/>
                </a:lnTo>
                <a:moveTo>
                  <a:pt x="393192" y="201168"/>
                </a:moveTo>
                <a:cubicBezTo>
                  <a:pt x="411480" y="192024"/>
                  <a:pt x="420624" y="192024"/>
                  <a:pt x="429768" y="182880"/>
                </a:cubicBezTo>
                <a:lnTo>
                  <a:pt x="448056" y="201168"/>
                </a:lnTo>
                <a:cubicBezTo>
                  <a:pt x="429768" y="210312"/>
                  <a:pt x="420624" y="219456"/>
                  <a:pt x="411480" y="219456"/>
                </a:cubicBezTo>
                <a:lnTo>
                  <a:pt x="393192" y="201168"/>
                </a:lnTo>
                <a:moveTo>
                  <a:pt x="1636776" y="228600"/>
                </a:moveTo>
                <a:cubicBezTo>
                  <a:pt x="1645920" y="237744"/>
                  <a:pt x="1664208" y="246888"/>
                  <a:pt x="1673352" y="256032"/>
                </a:cubicBezTo>
                <a:lnTo>
                  <a:pt x="1655064" y="274320"/>
                </a:lnTo>
                <a:cubicBezTo>
                  <a:pt x="1645920" y="265176"/>
                  <a:pt x="1636776" y="256032"/>
                  <a:pt x="1627632" y="246888"/>
                </a:cubicBezTo>
                <a:lnTo>
                  <a:pt x="1636776" y="228600"/>
                </a:lnTo>
                <a:moveTo>
                  <a:pt x="338328" y="256032"/>
                </a:moveTo>
                <a:cubicBezTo>
                  <a:pt x="347472" y="246888"/>
                  <a:pt x="356616" y="237744"/>
                  <a:pt x="365760" y="228600"/>
                </a:cubicBezTo>
                <a:lnTo>
                  <a:pt x="384048" y="246888"/>
                </a:lnTo>
                <a:cubicBezTo>
                  <a:pt x="374904" y="256032"/>
                  <a:pt x="365760" y="265176"/>
                  <a:pt x="356616" y="274320"/>
                </a:cubicBezTo>
                <a:lnTo>
                  <a:pt x="338328" y="256032"/>
                </a:lnTo>
                <a:moveTo>
                  <a:pt x="1700784" y="283464"/>
                </a:moveTo>
                <a:cubicBezTo>
                  <a:pt x="1709928" y="292608"/>
                  <a:pt x="1719072" y="301752"/>
                  <a:pt x="1728216" y="310896"/>
                </a:cubicBezTo>
                <a:lnTo>
                  <a:pt x="1709928" y="329184"/>
                </a:lnTo>
                <a:cubicBezTo>
                  <a:pt x="1700784" y="320040"/>
                  <a:pt x="1691640" y="310896"/>
                  <a:pt x="1682496" y="301752"/>
                </a:cubicBezTo>
                <a:lnTo>
                  <a:pt x="1700784" y="283464"/>
                </a:lnTo>
                <a:moveTo>
                  <a:pt x="283464" y="310896"/>
                </a:moveTo>
                <a:cubicBezTo>
                  <a:pt x="292608" y="301752"/>
                  <a:pt x="301752" y="292608"/>
                  <a:pt x="310896" y="283464"/>
                </a:cubicBezTo>
                <a:lnTo>
                  <a:pt x="329184" y="301752"/>
                </a:lnTo>
                <a:cubicBezTo>
                  <a:pt x="320040" y="310896"/>
                  <a:pt x="310896" y="320040"/>
                  <a:pt x="301752" y="329184"/>
                </a:cubicBezTo>
                <a:lnTo>
                  <a:pt x="283464" y="310896"/>
                </a:lnTo>
                <a:moveTo>
                  <a:pt x="1755648" y="338328"/>
                </a:moveTo>
                <a:cubicBezTo>
                  <a:pt x="1764792" y="347472"/>
                  <a:pt x="1773936" y="356616"/>
                  <a:pt x="1783080" y="365760"/>
                </a:cubicBezTo>
                <a:lnTo>
                  <a:pt x="1755648" y="384048"/>
                </a:lnTo>
                <a:cubicBezTo>
                  <a:pt x="1755648" y="374904"/>
                  <a:pt x="1746504" y="365760"/>
                  <a:pt x="1737360" y="356616"/>
                </a:cubicBezTo>
                <a:lnTo>
                  <a:pt x="1755648" y="338328"/>
                </a:lnTo>
                <a:moveTo>
                  <a:pt x="228600" y="365760"/>
                </a:moveTo>
                <a:cubicBezTo>
                  <a:pt x="237744" y="356616"/>
                  <a:pt x="246888" y="347472"/>
                  <a:pt x="256032" y="338328"/>
                </a:cubicBezTo>
                <a:lnTo>
                  <a:pt x="274320" y="356616"/>
                </a:lnTo>
                <a:cubicBezTo>
                  <a:pt x="265176" y="365760"/>
                  <a:pt x="256032" y="374904"/>
                  <a:pt x="246888" y="384048"/>
                </a:cubicBezTo>
                <a:lnTo>
                  <a:pt x="228600" y="365760"/>
                </a:lnTo>
                <a:moveTo>
                  <a:pt x="1801368" y="393192"/>
                </a:moveTo>
                <a:cubicBezTo>
                  <a:pt x="1810512" y="411480"/>
                  <a:pt x="1819656" y="420624"/>
                  <a:pt x="1828800" y="429768"/>
                </a:cubicBezTo>
                <a:lnTo>
                  <a:pt x="1801368" y="448056"/>
                </a:lnTo>
                <a:cubicBezTo>
                  <a:pt x="1801368" y="429768"/>
                  <a:pt x="1792224" y="420624"/>
                  <a:pt x="1783080" y="411480"/>
                </a:cubicBezTo>
                <a:lnTo>
                  <a:pt x="1801368" y="393192"/>
                </a:lnTo>
                <a:moveTo>
                  <a:pt x="182880" y="429768"/>
                </a:moveTo>
                <a:cubicBezTo>
                  <a:pt x="192024" y="420624"/>
                  <a:pt x="192024" y="411480"/>
                  <a:pt x="201168" y="393192"/>
                </a:cubicBezTo>
                <a:lnTo>
                  <a:pt x="219456" y="411480"/>
                </a:lnTo>
                <a:cubicBezTo>
                  <a:pt x="219456" y="420624"/>
                  <a:pt x="210312" y="429768"/>
                  <a:pt x="201168" y="448056"/>
                </a:cubicBezTo>
                <a:lnTo>
                  <a:pt x="182880" y="429768"/>
                </a:lnTo>
                <a:moveTo>
                  <a:pt x="1847088" y="466344"/>
                </a:moveTo>
                <a:cubicBezTo>
                  <a:pt x="1856232" y="475488"/>
                  <a:pt x="1865376" y="484632"/>
                  <a:pt x="1865376" y="493776"/>
                </a:cubicBezTo>
                <a:lnTo>
                  <a:pt x="1847088" y="512064"/>
                </a:lnTo>
                <a:cubicBezTo>
                  <a:pt x="1837944" y="493776"/>
                  <a:pt x="1837944" y="484632"/>
                  <a:pt x="1828800" y="475488"/>
                </a:cubicBezTo>
                <a:lnTo>
                  <a:pt x="1847088" y="466344"/>
                </a:lnTo>
                <a:moveTo>
                  <a:pt x="137160" y="493776"/>
                </a:moveTo>
                <a:cubicBezTo>
                  <a:pt x="146304" y="484632"/>
                  <a:pt x="155448" y="475488"/>
                  <a:pt x="155448" y="466344"/>
                </a:cubicBezTo>
                <a:lnTo>
                  <a:pt x="182880" y="475488"/>
                </a:lnTo>
                <a:cubicBezTo>
                  <a:pt x="173736" y="484632"/>
                  <a:pt x="164592" y="493776"/>
                  <a:pt x="155448" y="512064"/>
                </a:cubicBezTo>
                <a:lnTo>
                  <a:pt x="137160" y="493776"/>
                </a:lnTo>
                <a:moveTo>
                  <a:pt x="100584" y="566928"/>
                </a:moveTo>
                <a:cubicBezTo>
                  <a:pt x="109728" y="557784"/>
                  <a:pt x="109728" y="539496"/>
                  <a:pt x="118872" y="530352"/>
                </a:cubicBezTo>
                <a:lnTo>
                  <a:pt x="137160" y="539496"/>
                </a:lnTo>
                <a:cubicBezTo>
                  <a:pt x="137160" y="557784"/>
                  <a:pt x="128016" y="566928"/>
                  <a:pt x="118872" y="576072"/>
                </a:cubicBezTo>
                <a:lnTo>
                  <a:pt x="100584" y="566928"/>
                </a:lnTo>
                <a:moveTo>
                  <a:pt x="1892808" y="530352"/>
                </a:moveTo>
                <a:cubicBezTo>
                  <a:pt x="1892808" y="539496"/>
                  <a:pt x="1901952" y="557784"/>
                  <a:pt x="1901952" y="566928"/>
                </a:cubicBezTo>
                <a:lnTo>
                  <a:pt x="1883664" y="576072"/>
                </a:lnTo>
                <a:cubicBezTo>
                  <a:pt x="1874520" y="566928"/>
                  <a:pt x="1874520" y="557784"/>
                  <a:pt x="1865376" y="539496"/>
                </a:cubicBezTo>
                <a:lnTo>
                  <a:pt x="1892808" y="530352"/>
                </a:lnTo>
                <a:moveTo>
                  <a:pt x="73152" y="640080"/>
                </a:moveTo>
                <a:cubicBezTo>
                  <a:pt x="73152" y="621792"/>
                  <a:pt x="82296" y="612648"/>
                  <a:pt x="82296" y="603504"/>
                </a:cubicBezTo>
                <a:lnTo>
                  <a:pt x="109728" y="612648"/>
                </a:lnTo>
                <a:cubicBezTo>
                  <a:pt x="100584" y="621792"/>
                  <a:pt x="100584" y="630936"/>
                  <a:pt x="91440" y="649224"/>
                </a:cubicBezTo>
                <a:lnTo>
                  <a:pt x="73152" y="640080"/>
                </a:lnTo>
                <a:moveTo>
                  <a:pt x="1920240" y="603504"/>
                </a:moveTo>
                <a:cubicBezTo>
                  <a:pt x="1929384" y="612648"/>
                  <a:pt x="1929384" y="621792"/>
                  <a:pt x="1938528" y="640080"/>
                </a:cubicBezTo>
                <a:lnTo>
                  <a:pt x="1911096" y="649224"/>
                </a:lnTo>
                <a:cubicBezTo>
                  <a:pt x="1911096" y="630936"/>
                  <a:pt x="1901952" y="621792"/>
                  <a:pt x="1901952" y="612648"/>
                </a:cubicBezTo>
                <a:lnTo>
                  <a:pt x="1920240" y="603504"/>
                </a:lnTo>
                <a:moveTo>
                  <a:pt x="45720" y="713232"/>
                </a:moveTo>
                <a:cubicBezTo>
                  <a:pt x="45720" y="694944"/>
                  <a:pt x="54864" y="685800"/>
                  <a:pt x="54864" y="676656"/>
                </a:cubicBezTo>
                <a:lnTo>
                  <a:pt x="82296" y="685800"/>
                </a:lnTo>
                <a:cubicBezTo>
                  <a:pt x="73152" y="694944"/>
                  <a:pt x="73152" y="704088"/>
                  <a:pt x="64008" y="722376"/>
                </a:cubicBezTo>
                <a:lnTo>
                  <a:pt x="45720" y="713232"/>
                </a:lnTo>
                <a:moveTo>
                  <a:pt x="1947672" y="676656"/>
                </a:moveTo>
                <a:cubicBezTo>
                  <a:pt x="1956816" y="685800"/>
                  <a:pt x="1956816" y="694944"/>
                  <a:pt x="1965960" y="713232"/>
                </a:cubicBezTo>
                <a:lnTo>
                  <a:pt x="1938528" y="722376"/>
                </a:lnTo>
                <a:cubicBezTo>
                  <a:pt x="1938528" y="704088"/>
                  <a:pt x="1929384" y="694944"/>
                  <a:pt x="1929384" y="685800"/>
                </a:cubicBezTo>
                <a:lnTo>
                  <a:pt x="1947672" y="676656"/>
                </a:lnTo>
                <a:moveTo>
                  <a:pt x="27432" y="786384"/>
                </a:moveTo>
                <a:cubicBezTo>
                  <a:pt x="27432" y="777240"/>
                  <a:pt x="27432" y="758952"/>
                  <a:pt x="36576" y="749808"/>
                </a:cubicBezTo>
                <a:lnTo>
                  <a:pt x="54864" y="758952"/>
                </a:lnTo>
                <a:cubicBezTo>
                  <a:pt x="54864" y="768096"/>
                  <a:pt x="54864" y="777240"/>
                  <a:pt x="45720" y="795528"/>
                </a:cubicBezTo>
                <a:lnTo>
                  <a:pt x="27432" y="786384"/>
                </a:lnTo>
                <a:moveTo>
                  <a:pt x="1975104" y="749808"/>
                </a:moveTo>
                <a:cubicBezTo>
                  <a:pt x="1975104" y="758952"/>
                  <a:pt x="1984248" y="777240"/>
                  <a:pt x="1984248" y="786384"/>
                </a:cubicBezTo>
                <a:lnTo>
                  <a:pt x="1956816" y="795528"/>
                </a:lnTo>
                <a:cubicBezTo>
                  <a:pt x="1956816" y="777240"/>
                  <a:pt x="1956816" y="768096"/>
                  <a:pt x="1947672" y="758952"/>
                </a:cubicBezTo>
                <a:lnTo>
                  <a:pt x="1975104" y="749808"/>
                </a:lnTo>
                <a:moveTo>
                  <a:pt x="9144" y="868680"/>
                </a:moveTo>
                <a:cubicBezTo>
                  <a:pt x="9144" y="850392"/>
                  <a:pt x="9144" y="841248"/>
                  <a:pt x="18288" y="822960"/>
                </a:cubicBezTo>
                <a:lnTo>
                  <a:pt x="36576" y="832104"/>
                </a:lnTo>
                <a:cubicBezTo>
                  <a:pt x="36576" y="841248"/>
                  <a:pt x="36576" y="859536"/>
                  <a:pt x="36576" y="868680"/>
                </a:cubicBezTo>
                <a:lnTo>
                  <a:pt x="9144" y="868680"/>
                </a:lnTo>
                <a:moveTo>
                  <a:pt x="1993392" y="822960"/>
                </a:moveTo>
                <a:cubicBezTo>
                  <a:pt x="1993392" y="841248"/>
                  <a:pt x="1993392" y="850392"/>
                  <a:pt x="1993392" y="868680"/>
                </a:cubicBezTo>
                <a:lnTo>
                  <a:pt x="1975104" y="868680"/>
                </a:lnTo>
                <a:cubicBezTo>
                  <a:pt x="1965960" y="859536"/>
                  <a:pt x="1965960" y="841248"/>
                  <a:pt x="1965960" y="832104"/>
                </a:cubicBezTo>
                <a:lnTo>
                  <a:pt x="1993392" y="822960"/>
                </a:lnTo>
                <a:moveTo>
                  <a:pt x="0" y="941832"/>
                </a:moveTo>
                <a:cubicBezTo>
                  <a:pt x="0" y="932688"/>
                  <a:pt x="0" y="914400"/>
                  <a:pt x="9144" y="905256"/>
                </a:cubicBezTo>
                <a:lnTo>
                  <a:pt x="27432" y="905256"/>
                </a:lnTo>
                <a:cubicBezTo>
                  <a:pt x="27432" y="923544"/>
                  <a:pt x="27432" y="932688"/>
                  <a:pt x="27432" y="941832"/>
                </a:cubicBezTo>
                <a:lnTo>
                  <a:pt x="0" y="941832"/>
                </a:lnTo>
                <a:moveTo>
                  <a:pt x="2002536" y="905256"/>
                </a:moveTo>
                <a:cubicBezTo>
                  <a:pt x="2002536" y="914400"/>
                  <a:pt x="2002536" y="932688"/>
                  <a:pt x="2002536" y="941832"/>
                </a:cubicBezTo>
                <a:lnTo>
                  <a:pt x="1975104" y="941832"/>
                </a:lnTo>
                <a:cubicBezTo>
                  <a:pt x="1975104" y="932688"/>
                  <a:pt x="1975104" y="923544"/>
                  <a:pt x="1975104" y="905256"/>
                </a:cubicBezTo>
                <a:lnTo>
                  <a:pt x="2002536" y="905256"/>
                </a:lnTo>
                <a:moveTo>
                  <a:pt x="0" y="1005840"/>
                </a:moveTo>
                <a:cubicBezTo>
                  <a:pt x="0" y="996696"/>
                  <a:pt x="0" y="987552"/>
                  <a:pt x="0" y="987552"/>
                </a:cubicBezTo>
                <a:lnTo>
                  <a:pt x="27432" y="987552"/>
                </a:lnTo>
                <a:cubicBezTo>
                  <a:pt x="27432" y="987552"/>
                  <a:pt x="27432" y="996696"/>
                  <a:pt x="27432" y="1005840"/>
                </a:cubicBezTo>
                <a:cubicBezTo>
                  <a:pt x="27432" y="1005840"/>
                  <a:pt x="27432" y="1014984"/>
                  <a:pt x="27432" y="1024128"/>
                </a:cubicBezTo>
                <a:lnTo>
                  <a:pt x="0" y="1024128"/>
                </a:lnTo>
                <a:cubicBezTo>
                  <a:pt x="0" y="1014984"/>
                  <a:pt x="0" y="1005840"/>
                  <a:pt x="0" y="1005840"/>
                </a:cubicBezTo>
                <a:moveTo>
                  <a:pt x="2002536" y="987552"/>
                </a:moveTo>
                <a:cubicBezTo>
                  <a:pt x="2002536" y="987552"/>
                  <a:pt x="2002536" y="996696"/>
                  <a:pt x="2002536" y="1005840"/>
                </a:cubicBezTo>
                <a:cubicBezTo>
                  <a:pt x="2002536" y="1005840"/>
                  <a:pt x="2002536" y="1014984"/>
                  <a:pt x="2002536" y="1024128"/>
                </a:cubicBezTo>
                <a:lnTo>
                  <a:pt x="1984248" y="1024128"/>
                </a:lnTo>
                <a:cubicBezTo>
                  <a:pt x="1984248" y="1014984"/>
                  <a:pt x="1984248" y="1005840"/>
                  <a:pt x="1984248" y="1005840"/>
                </a:cubicBezTo>
                <a:cubicBezTo>
                  <a:pt x="1984248" y="996696"/>
                  <a:pt x="1984248" y="987552"/>
                  <a:pt x="1984248" y="987552"/>
                </a:cubicBezTo>
                <a:lnTo>
                  <a:pt x="2002536" y="987552"/>
                </a:lnTo>
                <a:moveTo>
                  <a:pt x="9144" y="1097280"/>
                </a:moveTo>
                <a:cubicBezTo>
                  <a:pt x="0" y="1088136"/>
                  <a:pt x="0" y="1078992"/>
                  <a:pt x="0" y="1060704"/>
                </a:cubicBezTo>
                <a:lnTo>
                  <a:pt x="27432" y="1060704"/>
                </a:lnTo>
                <a:cubicBezTo>
                  <a:pt x="27432" y="1069848"/>
                  <a:pt x="27432" y="1088136"/>
                  <a:pt x="27432" y="1097280"/>
                </a:cubicBezTo>
                <a:lnTo>
                  <a:pt x="9144" y="1097280"/>
                </a:lnTo>
                <a:moveTo>
                  <a:pt x="2002536" y="1060704"/>
                </a:moveTo>
                <a:cubicBezTo>
                  <a:pt x="2002536" y="1078992"/>
                  <a:pt x="2002536" y="1088136"/>
                  <a:pt x="2002536" y="1097280"/>
                </a:cubicBezTo>
                <a:lnTo>
                  <a:pt x="1975104" y="1097280"/>
                </a:lnTo>
                <a:cubicBezTo>
                  <a:pt x="1975104" y="1088136"/>
                  <a:pt x="1975104" y="1069848"/>
                  <a:pt x="1975104" y="1060704"/>
                </a:cubicBezTo>
                <a:lnTo>
                  <a:pt x="2002536" y="1060704"/>
                </a:lnTo>
                <a:moveTo>
                  <a:pt x="18288" y="1179576"/>
                </a:moveTo>
                <a:cubicBezTo>
                  <a:pt x="9144" y="1170432"/>
                  <a:pt x="9144" y="1152144"/>
                  <a:pt x="9144" y="1143000"/>
                </a:cubicBezTo>
                <a:lnTo>
                  <a:pt x="36576" y="1133856"/>
                </a:lnTo>
                <a:cubicBezTo>
                  <a:pt x="36576" y="1152144"/>
                  <a:pt x="36576" y="1161288"/>
                  <a:pt x="36576" y="1179576"/>
                </a:cubicBezTo>
                <a:lnTo>
                  <a:pt x="18288" y="1179576"/>
                </a:lnTo>
                <a:moveTo>
                  <a:pt x="1993392" y="1143000"/>
                </a:moveTo>
                <a:cubicBezTo>
                  <a:pt x="1993392" y="1152144"/>
                  <a:pt x="1993392" y="1170432"/>
                  <a:pt x="1993392" y="1179576"/>
                </a:cubicBezTo>
                <a:lnTo>
                  <a:pt x="1965960" y="1179576"/>
                </a:lnTo>
                <a:cubicBezTo>
                  <a:pt x="1965960" y="1161288"/>
                  <a:pt x="1965960" y="1152144"/>
                  <a:pt x="1975104" y="1133856"/>
                </a:cubicBezTo>
                <a:lnTo>
                  <a:pt x="1993392" y="1143000"/>
                </a:lnTo>
                <a:moveTo>
                  <a:pt x="36576" y="1252728"/>
                </a:moveTo>
                <a:cubicBezTo>
                  <a:pt x="27432" y="1243584"/>
                  <a:pt x="27432" y="1234440"/>
                  <a:pt x="27432" y="1216152"/>
                </a:cubicBezTo>
                <a:lnTo>
                  <a:pt x="45720" y="1216152"/>
                </a:lnTo>
                <a:cubicBezTo>
                  <a:pt x="54864" y="1225296"/>
                  <a:pt x="54864" y="1234440"/>
                  <a:pt x="54864" y="1252728"/>
                </a:cubicBezTo>
                <a:lnTo>
                  <a:pt x="36576" y="1252728"/>
                </a:lnTo>
                <a:moveTo>
                  <a:pt x="1984248" y="1216152"/>
                </a:moveTo>
                <a:cubicBezTo>
                  <a:pt x="1984248" y="1234440"/>
                  <a:pt x="1975104" y="1243584"/>
                  <a:pt x="1975104" y="1252728"/>
                </a:cubicBezTo>
                <a:lnTo>
                  <a:pt x="1947672" y="1252728"/>
                </a:lnTo>
                <a:cubicBezTo>
                  <a:pt x="1956816" y="1234440"/>
                  <a:pt x="1956816" y="1225296"/>
                  <a:pt x="1956816" y="1216152"/>
                </a:cubicBezTo>
                <a:lnTo>
                  <a:pt x="1984248" y="1216152"/>
                </a:lnTo>
                <a:moveTo>
                  <a:pt x="54864" y="1335024"/>
                </a:moveTo>
                <a:cubicBezTo>
                  <a:pt x="54864" y="1316736"/>
                  <a:pt x="45720" y="1307592"/>
                  <a:pt x="45720" y="1298448"/>
                </a:cubicBezTo>
                <a:lnTo>
                  <a:pt x="64008" y="1289304"/>
                </a:lnTo>
                <a:cubicBezTo>
                  <a:pt x="73152" y="1298448"/>
                  <a:pt x="73152" y="1307592"/>
                  <a:pt x="82296" y="1325880"/>
                </a:cubicBezTo>
                <a:lnTo>
                  <a:pt x="54864" y="1335024"/>
                </a:lnTo>
                <a:moveTo>
                  <a:pt x="1965960" y="1298448"/>
                </a:moveTo>
                <a:cubicBezTo>
                  <a:pt x="1956816" y="1307592"/>
                  <a:pt x="1956816" y="1316736"/>
                  <a:pt x="1947672" y="1335024"/>
                </a:cubicBezTo>
                <a:lnTo>
                  <a:pt x="1929384" y="1325880"/>
                </a:lnTo>
                <a:cubicBezTo>
                  <a:pt x="1929384" y="1307592"/>
                  <a:pt x="1938528" y="1298448"/>
                  <a:pt x="1938528" y="1289304"/>
                </a:cubicBezTo>
                <a:lnTo>
                  <a:pt x="1965960" y="1298448"/>
                </a:lnTo>
                <a:moveTo>
                  <a:pt x="82296" y="1408176"/>
                </a:moveTo>
                <a:cubicBezTo>
                  <a:pt x="82296" y="1389888"/>
                  <a:pt x="73152" y="1380744"/>
                  <a:pt x="73152" y="1371600"/>
                </a:cubicBezTo>
                <a:lnTo>
                  <a:pt x="91440" y="1362456"/>
                </a:lnTo>
                <a:cubicBezTo>
                  <a:pt x="100584" y="1371600"/>
                  <a:pt x="100584" y="1380744"/>
                  <a:pt x="109728" y="1399032"/>
                </a:cubicBezTo>
                <a:lnTo>
                  <a:pt x="82296" y="1408176"/>
                </a:lnTo>
                <a:moveTo>
                  <a:pt x="1938528" y="1371600"/>
                </a:moveTo>
                <a:cubicBezTo>
                  <a:pt x="1929384" y="1380744"/>
                  <a:pt x="1929384" y="1389888"/>
                  <a:pt x="1920240" y="1408176"/>
                </a:cubicBezTo>
                <a:lnTo>
                  <a:pt x="1901952" y="1399032"/>
                </a:lnTo>
                <a:cubicBezTo>
                  <a:pt x="1901952" y="1380744"/>
                  <a:pt x="1911096" y="1371600"/>
                  <a:pt x="1911096" y="1362456"/>
                </a:cubicBezTo>
                <a:lnTo>
                  <a:pt x="1938528" y="1371600"/>
                </a:lnTo>
                <a:moveTo>
                  <a:pt x="118872" y="1472184"/>
                </a:moveTo>
                <a:cubicBezTo>
                  <a:pt x="109728" y="1463040"/>
                  <a:pt x="109728" y="1453896"/>
                  <a:pt x="100584" y="1444752"/>
                </a:cubicBezTo>
                <a:lnTo>
                  <a:pt x="118872" y="1426464"/>
                </a:lnTo>
                <a:cubicBezTo>
                  <a:pt x="128016" y="1444752"/>
                  <a:pt x="137160" y="1453896"/>
                  <a:pt x="137160" y="1463040"/>
                </a:cubicBezTo>
                <a:lnTo>
                  <a:pt x="118872" y="1472184"/>
                </a:lnTo>
                <a:moveTo>
                  <a:pt x="1901952" y="1444752"/>
                </a:moveTo>
                <a:cubicBezTo>
                  <a:pt x="1901952" y="1453896"/>
                  <a:pt x="1892808" y="1463040"/>
                  <a:pt x="1892808" y="1472184"/>
                </a:cubicBezTo>
                <a:lnTo>
                  <a:pt x="1865376" y="1463040"/>
                </a:lnTo>
                <a:cubicBezTo>
                  <a:pt x="1874520" y="1453896"/>
                  <a:pt x="1874520" y="1444752"/>
                  <a:pt x="1883664" y="1426464"/>
                </a:cubicBezTo>
                <a:lnTo>
                  <a:pt x="1901952" y="1444752"/>
                </a:lnTo>
                <a:moveTo>
                  <a:pt x="155448" y="1545336"/>
                </a:moveTo>
                <a:cubicBezTo>
                  <a:pt x="155448" y="1536192"/>
                  <a:pt x="146304" y="1517904"/>
                  <a:pt x="137160" y="1508760"/>
                </a:cubicBezTo>
                <a:lnTo>
                  <a:pt x="155448" y="1499616"/>
                </a:lnTo>
                <a:cubicBezTo>
                  <a:pt x="164592" y="1508760"/>
                  <a:pt x="173736" y="1517904"/>
                  <a:pt x="182880" y="1527048"/>
                </a:cubicBezTo>
                <a:lnTo>
                  <a:pt x="155448" y="1545336"/>
                </a:lnTo>
                <a:moveTo>
                  <a:pt x="1865376" y="1508760"/>
                </a:moveTo>
                <a:cubicBezTo>
                  <a:pt x="1865376" y="1517904"/>
                  <a:pt x="1856232" y="1536192"/>
                  <a:pt x="1847088" y="1545336"/>
                </a:cubicBezTo>
                <a:lnTo>
                  <a:pt x="1828800" y="1527048"/>
                </a:lnTo>
                <a:cubicBezTo>
                  <a:pt x="1837944" y="1517904"/>
                  <a:pt x="1837944" y="1508760"/>
                  <a:pt x="1847088" y="1499616"/>
                </a:cubicBezTo>
                <a:lnTo>
                  <a:pt x="1865376" y="1508760"/>
                </a:lnTo>
                <a:moveTo>
                  <a:pt x="201168" y="1609344"/>
                </a:moveTo>
                <a:cubicBezTo>
                  <a:pt x="192024" y="1600200"/>
                  <a:pt x="192024" y="1591056"/>
                  <a:pt x="182880" y="1572768"/>
                </a:cubicBezTo>
                <a:lnTo>
                  <a:pt x="201168" y="1563624"/>
                </a:lnTo>
                <a:cubicBezTo>
                  <a:pt x="210312" y="1572768"/>
                  <a:pt x="219456" y="1581912"/>
                  <a:pt x="219456" y="1591056"/>
                </a:cubicBezTo>
                <a:lnTo>
                  <a:pt x="201168" y="1609344"/>
                </a:lnTo>
                <a:moveTo>
                  <a:pt x="1828800" y="1572768"/>
                </a:moveTo>
                <a:cubicBezTo>
                  <a:pt x="1819656" y="1591056"/>
                  <a:pt x="1810512" y="1600200"/>
                  <a:pt x="1801368" y="1609344"/>
                </a:cubicBezTo>
                <a:lnTo>
                  <a:pt x="1783080" y="1591056"/>
                </a:lnTo>
                <a:cubicBezTo>
                  <a:pt x="1792224" y="1581912"/>
                  <a:pt x="1801368" y="1572768"/>
                  <a:pt x="1801368" y="1563624"/>
                </a:cubicBezTo>
                <a:lnTo>
                  <a:pt x="1828800" y="1572768"/>
                </a:lnTo>
                <a:moveTo>
                  <a:pt x="1783080" y="1636776"/>
                </a:moveTo>
                <a:cubicBezTo>
                  <a:pt x="1773936" y="1645920"/>
                  <a:pt x="1764792" y="1664208"/>
                  <a:pt x="1755648" y="1673352"/>
                </a:cubicBezTo>
                <a:lnTo>
                  <a:pt x="1737360" y="1655064"/>
                </a:lnTo>
                <a:cubicBezTo>
                  <a:pt x="1746504" y="1645920"/>
                  <a:pt x="1755648" y="1636776"/>
                  <a:pt x="1755648" y="1627632"/>
                </a:cubicBezTo>
                <a:lnTo>
                  <a:pt x="1783080" y="1636776"/>
                </a:lnTo>
                <a:moveTo>
                  <a:pt x="256032" y="1673352"/>
                </a:moveTo>
                <a:cubicBezTo>
                  <a:pt x="246888" y="1664208"/>
                  <a:pt x="237744" y="1645920"/>
                  <a:pt x="228600" y="1636776"/>
                </a:cubicBezTo>
                <a:lnTo>
                  <a:pt x="246888" y="1627632"/>
                </a:lnTo>
                <a:cubicBezTo>
                  <a:pt x="256032" y="1636776"/>
                  <a:pt x="265176" y="1645920"/>
                  <a:pt x="274320" y="1655064"/>
                </a:cubicBezTo>
                <a:lnTo>
                  <a:pt x="256032" y="1673352"/>
                </a:lnTo>
                <a:moveTo>
                  <a:pt x="1728216" y="1700784"/>
                </a:moveTo>
                <a:cubicBezTo>
                  <a:pt x="1719072" y="1709928"/>
                  <a:pt x="1709928" y="1719072"/>
                  <a:pt x="1700784" y="1728216"/>
                </a:cubicBezTo>
                <a:lnTo>
                  <a:pt x="1682496" y="1709928"/>
                </a:lnTo>
                <a:cubicBezTo>
                  <a:pt x="1691640" y="1700784"/>
                  <a:pt x="1700784" y="1691640"/>
                  <a:pt x="1709928" y="1682496"/>
                </a:cubicBezTo>
                <a:lnTo>
                  <a:pt x="1728216" y="1700784"/>
                </a:lnTo>
                <a:moveTo>
                  <a:pt x="310896" y="1728216"/>
                </a:moveTo>
                <a:cubicBezTo>
                  <a:pt x="301752" y="1719072"/>
                  <a:pt x="292608" y="1709928"/>
                  <a:pt x="283464" y="1700784"/>
                </a:cubicBezTo>
                <a:lnTo>
                  <a:pt x="301752" y="1682496"/>
                </a:lnTo>
                <a:cubicBezTo>
                  <a:pt x="310896" y="1691640"/>
                  <a:pt x="320040" y="1700784"/>
                  <a:pt x="329184" y="1709928"/>
                </a:cubicBezTo>
                <a:lnTo>
                  <a:pt x="310896" y="1728216"/>
                </a:lnTo>
                <a:moveTo>
                  <a:pt x="365760" y="1783080"/>
                </a:moveTo>
                <a:cubicBezTo>
                  <a:pt x="356616" y="1773936"/>
                  <a:pt x="347472" y="1764792"/>
                  <a:pt x="338328" y="1755648"/>
                </a:cubicBezTo>
                <a:lnTo>
                  <a:pt x="356616" y="1737360"/>
                </a:lnTo>
                <a:cubicBezTo>
                  <a:pt x="365760" y="1746504"/>
                  <a:pt x="374904" y="1755648"/>
                  <a:pt x="384048" y="1755648"/>
                </a:cubicBezTo>
                <a:lnTo>
                  <a:pt x="365760" y="1783080"/>
                </a:lnTo>
                <a:moveTo>
                  <a:pt x="1673352" y="1755648"/>
                </a:moveTo>
                <a:cubicBezTo>
                  <a:pt x="1664208" y="1764792"/>
                  <a:pt x="1645920" y="1773936"/>
                  <a:pt x="1636776" y="1783080"/>
                </a:cubicBezTo>
                <a:lnTo>
                  <a:pt x="1627632" y="1755648"/>
                </a:lnTo>
                <a:cubicBezTo>
                  <a:pt x="1636776" y="1755648"/>
                  <a:pt x="1645920" y="1746504"/>
                  <a:pt x="1655064" y="1737360"/>
                </a:cubicBezTo>
                <a:lnTo>
                  <a:pt x="1673352" y="1755648"/>
                </a:lnTo>
                <a:moveTo>
                  <a:pt x="429768" y="1828800"/>
                </a:moveTo>
                <a:cubicBezTo>
                  <a:pt x="420624" y="1819656"/>
                  <a:pt x="411480" y="1810512"/>
                  <a:pt x="393192" y="1801368"/>
                </a:cubicBezTo>
                <a:lnTo>
                  <a:pt x="411480" y="1783080"/>
                </a:lnTo>
                <a:cubicBezTo>
                  <a:pt x="420624" y="1792224"/>
                  <a:pt x="429768" y="1801368"/>
                  <a:pt x="448056" y="1801368"/>
                </a:cubicBezTo>
                <a:lnTo>
                  <a:pt x="429768" y="1828800"/>
                </a:lnTo>
                <a:moveTo>
                  <a:pt x="1609344" y="1801368"/>
                </a:moveTo>
                <a:cubicBezTo>
                  <a:pt x="1600200" y="1810512"/>
                  <a:pt x="1591056" y="1819656"/>
                  <a:pt x="1572768" y="1828800"/>
                </a:cubicBezTo>
                <a:lnTo>
                  <a:pt x="1563624" y="1801368"/>
                </a:lnTo>
                <a:cubicBezTo>
                  <a:pt x="1572768" y="1801368"/>
                  <a:pt x="1581912" y="1792224"/>
                  <a:pt x="1591056" y="1783080"/>
                </a:cubicBezTo>
                <a:lnTo>
                  <a:pt x="1609344" y="1801368"/>
                </a:lnTo>
                <a:moveTo>
                  <a:pt x="493776" y="1865376"/>
                </a:moveTo>
                <a:cubicBezTo>
                  <a:pt x="484632" y="1865376"/>
                  <a:pt x="475488" y="1856232"/>
                  <a:pt x="466344" y="1847088"/>
                </a:cubicBezTo>
                <a:lnTo>
                  <a:pt x="475488" y="1828800"/>
                </a:lnTo>
                <a:cubicBezTo>
                  <a:pt x="484632" y="1837944"/>
                  <a:pt x="493776" y="1837944"/>
                  <a:pt x="512064" y="1847088"/>
                </a:cubicBezTo>
                <a:lnTo>
                  <a:pt x="493776" y="1865376"/>
                </a:lnTo>
                <a:moveTo>
                  <a:pt x="1545336" y="1847088"/>
                </a:moveTo>
                <a:cubicBezTo>
                  <a:pt x="1536192" y="1856232"/>
                  <a:pt x="1517904" y="1865376"/>
                  <a:pt x="1508760" y="1865376"/>
                </a:cubicBezTo>
                <a:lnTo>
                  <a:pt x="1499616" y="1847088"/>
                </a:lnTo>
                <a:cubicBezTo>
                  <a:pt x="1508760" y="1837944"/>
                  <a:pt x="1517904" y="1837944"/>
                  <a:pt x="1527048" y="1828800"/>
                </a:cubicBezTo>
                <a:lnTo>
                  <a:pt x="1545336" y="1847088"/>
                </a:lnTo>
                <a:moveTo>
                  <a:pt x="566928" y="1901952"/>
                </a:moveTo>
                <a:cubicBezTo>
                  <a:pt x="557784" y="1901952"/>
                  <a:pt x="539496" y="1892808"/>
                  <a:pt x="530352" y="1892808"/>
                </a:cubicBezTo>
                <a:lnTo>
                  <a:pt x="539496" y="1865376"/>
                </a:lnTo>
                <a:cubicBezTo>
                  <a:pt x="557784" y="1874520"/>
                  <a:pt x="566928" y="1874520"/>
                  <a:pt x="576072" y="1883664"/>
                </a:cubicBezTo>
                <a:lnTo>
                  <a:pt x="566928" y="1901952"/>
                </a:lnTo>
                <a:moveTo>
                  <a:pt x="1472184" y="1892808"/>
                </a:moveTo>
                <a:cubicBezTo>
                  <a:pt x="1463040" y="1892808"/>
                  <a:pt x="1453896" y="1901952"/>
                  <a:pt x="1444752" y="1901952"/>
                </a:cubicBezTo>
                <a:lnTo>
                  <a:pt x="1426464" y="1883664"/>
                </a:lnTo>
                <a:cubicBezTo>
                  <a:pt x="1444752" y="1874520"/>
                  <a:pt x="1453896" y="1874520"/>
                  <a:pt x="1463040" y="1865376"/>
                </a:cubicBezTo>
                <a:lnTo>
                  <a:pt x="1472184" y="1892808"/>
                </a:lnTo>
                <a:moveTo>
                  <a:pt x="640080" y="1938528"/>
                </a:moveTo>
                <a:cubicBezTo>
                  <a:pt x="621792" y="1929384"/>
                  <a:pt x="612648" y="1929384"/>
                  <a:pt x="603504" y="1920240"/>
                </a:cubicBezTo>
                <a:lnTo>
                  <a:pt x="612648" y="1901952"/>
                </a:lnTo>
                <a:cubicBezTo>
                  <a:pt x="621792" y="1901952"/>
                  <a:pt x="630936" y="1911096"/>
                  <a:pt x="649224" y="1911096"/>
                </a:cubicBezTo>
                <a:lnTo>
                  <a:pt x="640080" y="1938528"/>
                </a:lnTo>
                <a:moveTo>
                  <a:pt x="1408176" y="1920240"/>
                </a:moveTo>
                <a:cubicBezTo>
                  <a:pt x="1389888" y="1929384"/>
                  <a:pt x="1380744" y="1929384"/>
                  <a:pt x="1371600" y="1938528"/>
                </a:cubicBezTo>
                <a:lnTo>
                  <a:pt x="1362456" y="1911096"/>
                </a:lnTo>
                <a:cubicBezTo>
                  <a:pt x="1371600" y="1911096"/>
                  <a:pt x="1380744" y="1901952"/>
                  <a:pt x="1399032" y="1901952"/>
                </a:cubicBezTo>
                <a:lnTo>
                  <a:pt x="1408176" y="1920240"/>
                </a:lnTo>
                <a:moveTo>
                  <a:pt x="713232" y="1965960"/>
                </a:moveTo>
                <a:cubicBezTo>
                  <a:pt x="694944" y="1956816"/>
                  <a:pt x="685800" y="1956816"/>
                  <a:pt x="676656" y="1947672"/>
                </a:cubicBezTo>
                <a:lnTo>
                  <a:pt x="685800" y="1929384"/>
                </a:lnTo>
                <a:cubicBezTo>
                  <a:pt x="694944" y="1929384"/>
                  <a:pt x="704088" y="1938528"/>
                  <a:pt x="722376" y="1938528"/>
                </a:cubicBezTo>
                <a:lnTo>
                  <a:pt x="713232" y="1965960"/>
                </a:lnTo>
                <a:moveTo>
                  <a:pt x="1335024" y="1947672"/>
                </a:moveTo>
                <a:cubicBezTo>
                  <a:pt x="1316736" y="1956816"/>
                  <a:pt x="1307592" y="1956816"/>
                  <a:pt x="1298448" y="1965960"/>
                </a:cubicBezTo>
                <a:lnTo>
                  <a:pt x="1289304" y="1938528"/>
                </a:lnTo>
                <a:cubicBezTo>
                  <a:pt x="1298448" y="1938528"/>
                  <a:pt x="1307592" y="1929384"/>
                  <a:pt x="1325880" y="1929384"/>
                </a:cubicBezTo>
                <a:lnTo>
                  <a:pt x="1335024" y="1947672"/>
                </a:lnTo>
                <a:moveTo>
                  <a:pt x="786384" y="1984248"/>
                </a:moveTo>
                <a:cubicBezTo>
                  <a:pt x="777240" y="1984248"/>
                  <a:pt x="758952" y="1975104"/>
                  <a:pt x="749808" y="1975104"/>
                </a:cubicBezTo>
                <a:lnTo>
                  <a:pt x="758952" y="1947672"/>
                </a:lnTo>
                <a:cubicBezTo>
                  <a:pt x="768096" y="1956816"/>
                  <a:pt x="777240" y="1956816"/>
                  <a:pt x="795528" y="1956816"/>
                </a:cubicBezTo>
                <a:lnTo>
                  <a:pt x="786384" y="1984248"/>
                </a:lnTo>
                <a:moveTo>
                  <a:pt x="1252728" y="1975104"/>
                </a:moveTo>
                <a:cubicBezTo>
                  <a:pt x="1243584" y="1975104"/>
                  <a:pt x="1234440" y="1984248"/>
                  <a:pt x="1216152" y="1984248"/>
                </a:cubicBezTo>
                <a:lnTo>
                  <a:pt x="1216152" y="1956816"/>
                </a:lnTo>
                <a:cubicBezTo>
                  <a:pt x="1225296" y="1956816"/>
                  <a:pt x="1234440" y="1956816"/>
                  <a:pt x="1252728" y="1947672"/>
                </a:cubicBezTo>
                <a:lnTo>
                  <a:pt x="1252728" y="1975104"/>
                </a:lnTo>
                <a:moveTo>
                  <a:pt x="868680" y="1993392"/>
                </a:moveTo>
                <a:cubicBezTo>
                  <a:pt x="850392" y="1993392"/>
                  <a:pt x="841248" y="1993392"/>
                  <a:pt x="822960" y="1993392"/>
                </a:cubicBezTo>
                <a:lnTo>
                  <a:pt x="832104" y="1965960"/>
                </a:lnTo>
                <a:cubicBezTo>
                  <a:pt x="841248" y="1965960"/>
                  <a:pt x="859536" y="1965960"/>
                  <a:pt x="868680" y="1975104"/>
                </a:cubicBezTo>
                <a:lnTo>
                  <a:pt x="868680" y="1993392"/>
                </a:lnTo>
                <a:moveTo>
                  <a:pt x="1179576" y="1993392"/>
                </a:moveTo>
                <a:cubicBezTo>
                  <a:pt x="1170432" y="1993392"/>
                  <a:pt x="1152144" y="1993392"/>
                  <a:pt x="1143000" y="1993392"/>
                </a:cubicBezTo>
                <a:lnTo>
                  <a:pt x="1133856" y="1975104"/>
                </a:lnTo>
                <a:cubicBezTo>
                  <a:pt x="1152144" y="1965960"/>
                  <a:pt x="1161288" y="1965960"/>
                  <a:pt x="1179576" y="1965960"/>
                </a:cubicBezTo>
                <a:lnTo>
                  <a:pt x="1179576" y="1993392"/>
                </a:lnTo>
                <a:moveTo>
                  <a:pt x="941832" y="2002536"/>
                </a:moveTo>
                <a:cubicBezTo>
                  <a:pt x="932688" y="2002536"/>
                  <a:pt x="914400" y="2002536"/>
                  <a:pt x="905256" y="2002536"/>
                </a:cubicBezTo>
                <a:lnTo>
                  <a:pt x="905256" y="1975104"/>
                </a:lnTo>
                <a:cubicBezTo>
                  <a:pt x="923544" y="1975104"/>
                  <a:pt x="932688" y="1975104"/>
                  <a:pt x="941832" y="1975104"/>
                </a:cubicBezTo>
                <a:lnTo>
                  <a:pt x="941832" y="2002536"/>
                </a:lnTo>
                <a:moveTo>
                  <a:pt x="1097280" y="2002536"/>
                </a:moveTo>
                <a:cubicBezTo>
                  <a:pt x="1088136" y="2002536"/>
                  <a:pt x="1078992" y="2002536"/>
                  <a:pt x="1060704" y="2002536"/>
                </a:cubicBezTo>
                <a:lnTo>
                  <a:pt x="1060704" y="1975104"/>
                </a:lnTo>
                <a:cubicBezTo>
                  <a:pt x="1069848" y="1975104"/>
                  <a:pt x="1088136" y="1975104"/>
                  <a:pt x="1097280" y="1975104"/>
                </a:cubicBezTo>
                <a:lnTo>
                  <a:pt x="1097280" y="2002536"/>
                </a:lnTo>
                <a:moveTo>
                  <a:pt x="1005840" y="2002536"/>
                </a:moveTo>
                <a:cubicBezTo>
                  <a:pt x="996696" y="2002536"/>
                  <a:pt x="987552" y="2002536"/>
                  <a:pt x="987552" y="2002536"/>
                </a:cubicBezTo>
                <a:lnTo>
                  <a:pt x="987552" y="1984248"/>
                </a:lnTo>
                <a:cubicBezTo>
                  <a:pt x="987552" y="1984248"/>
                  <a:pt x="996696" y="1984248"/>
                  <a:pt x="1005840" y="1984248"/>
                </a:cubicBezTo>
                <a:cubicBezTo>
                  <a:pt x="1005840" y="1984248"/>
                  <a:pt x="1014984" y="1984248"/>
                  <a:pt x="1024128" y="1984248"/>
                </a:cubicBezTo>
                <a:lnTo>
                  <a:pt x="1024128" y="2002536"/>
                </a:lnTo>
                <a:cubicBezTo>
                  <a:pt x="1014984" y="2002536"/>
                  <a:pt x="1005840" y="2002536"/>
                  <a:pt x="1005840" y="2002536"/>
                </a:cubicBezTo>
              </a:path>
            </a:pathLst>
          </a:custGeom>
          <a:solidFill>
            <a:schemeClr val="accent1">
              <a:alpha val="38000"/>
            </a:schemeClr>
          </a:solidFill>
        </p:spPr>
        <p:txBody>
          <a:bodyPr anchor="ctr" anchorCtr="0">
            <a:noAutofit/>
          </a:bodyPr>
          <a:lstStyle/>
          <a:p>
            <a:pPr lvl="0" algn="ctr">
              <a:buClrTx/>
              <a:buSzTx/>
              <a:buFontTx/>
            </a:pPr>
            <a:r>
              <a:rPr lang="en-US" altLang="zh-CN" sz="2800" b="1">
                <a:solidFill>
                  <a:schemeClr val="accent1"/>
                </a:solidFill>
                <a:sym typeface="+mn-ea"/>
              </a:rPr>
              <a:t>Manulife</a:t>
            </a:r>
            <a:endParaRPr lang="en-US" altLang="zh-CN" sz="2800" b="1">
              <a:solidFill>
                <a:schemeClr val="accent1"/>
              </a:solidFill>
              <a:sym typeface="+mn-ea"/>
            </a:endParaRPr>
          </a:p>
        </p:txBody>
      </p:sp>
      <p:sp>
        <p:nvSpPr>
          <p:cNvPr id="9" name="矩形 8"/>
          <p:cNvSpPr/>
          <p:nvPr>
            <p:custDataLst>
              <p:tags r:id="rId4"/>
            </p:custDataLst>
          </p:nvPr>
        </p:nvSpPr>
        <p:spPr>
          <a:xfrm>
            <a:off x="4314190" y="96520"/>
            <a:ext cx="7735570" cy="262128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b="1">
                <a:solidFill>
                  <a:schemeClr val="tx1">
                    <a:lumMod val="85000"/>
                    <a:lumOff val="15000"/>
                  </a:schemeClr>
                </a:solidFill>
                <a:latin typeface="+mn-ea"/>
                <a:cs typeface="+mn-ea"/>
              </a:rPr>
              <a:t>Appointments and Contact Issues</a:t>
            </a:r>
            <a:r>
              <a:rPr lang="en-US" altLang="zh-CN" sz="1400">
                <a:solidFill>
                  <a:schemeClr val="tx1">
                    <a:lumMod val="85000"/>
                    <a:lumOff val="15000"/>
                  </a:schemeClr>
                </a:solidFill>
                <a:latin typeface="+mn-ea"/>
                <a:cs typeface="+mn-ea"/>
              </a:rPr>
              <a:t> – users reaching out via phone or online tools (e.g., app, website) to resolve complaints, make appointments, or clarify issues related to their plans.</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b="1">
                <a:solidFill>
                  <a:schemeClr val="tx1">
                    <a:lumMod val="85000"/>
                    <a:lumOff val="15000"/>
                  </a:schemeClr>
                </a:solidFill>
                <a:latin typeface="+mn-ea"/>
                <a:cs typeface="+mn-ea"/>
              </a:rPr>
              <a:t>Healthcare Services and Pricing</a:t>
            </a:r>
            <a:r>
              <a:rPr lang="en-US" altLang="zh-CN" sz="1400">
                <a:solidFill>
                  <a:schemeClr val="tx1">
                    <a:lumMod val="85000"/>
                    <a:lumOff val="15000"/>
                  </a:schemeClr>
                </a:solidFill>
                <a:latin typeface="+mn-ea"/>
                <a:cs typeface="+mn-ea"/>
              </a:rPr>
              <a:t> –user experiences with doctors, providers, and health services, often accompanied by concerns about pricing, plan coverage, and service quality.</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b="1">
                <a:solidFill>
                  <a:schemeClr val="tx1">
                    <a:lumMod val="85000"/>
                    <a:lumOff val="15000"/>
                  </a:schemeClr>
                </a:solidFill>
                <a:latin typeface="+mn-ea"/>
                <a:cs typeface="+mn-ea"/>
              </a:rPr>
              <a:t>Policy Terms and Claims </a:t>
            </a:r>
            <a:r>
              <a:rPr lang="en-US" altLang="zh-CN" sz="1400">
                <a:solidFill>
                  <a:schemeClr val="tx1">
                    <a:lumMod val="85000"/>
                    <a:lumOff val="15000"/>
                  </a:schemeClr>
                </a:solidFill>
                <a:latin typeface="+mn-ea"/>
                <a:cs typeface="+mn-ea"/>
              </a:rPr>
              <a:t>–user discussions about insurance contracts, claim procedures, and related concerns, especially in the context of auto-related incidents and policy interpretation.</a:t>
            </a:r>
            <a:endParaRPr lang="en-US" altLang="zh-CN" sz="1400">
              <a:solidFill>
                <a:schemeClr val="tx1">
                  <a:lumMod val="85000"/>
                  <a:lumOff val="15000"/>
                </a:schemeClr>
              </a:solidFill>
              <a:latin typeface="+mn-ea"/>
              <a:cs typeface="+mn-ea"/>
            </a:endParaRPr>
          </a:p>
          <a:p>
            <a:pPr algn="just">
              <a:lnSpc>
                <a:spcPct val="150000"/>
              </a:lnSpc>
              <a:spcBef>
                <a:spcPct val="0"/>
              </a:spcBef>
              <a:spcAft>
                <a:spcPct val="0"/>
              </a:spcAft>
            </a:pPr>
            <a:r>
              <a:rPr lang="en-US" altLang="zh-CN" sz="1400" b="1">
                <a:solidFill>
                  <a:schemeClr val="tx1">
                    <a:lumMod val="85000"/>
                    <a:lumOff val="15000"/>
                  </a:schemeClr>
                </a:solidFill>
                <a:latin typeface="+mn-ea"/>
                <a:cs typeface="+mn-ea"/>
              </a:rPr>
              <a:t>Billing and Payment Complaints </a:t>
            </a:r>
            <a:r>
              <a:rPr lang="en-US" altLang="zh-CN" sz="1400">
                <a:solidFill>
                  <a:schemeClr val="tx1">
                    <a:lumMod val="85000"/>
                    <a:lumOff val="15000"/>
                  </a:schemeClr>
                </a:solidFill>
                <a:latin typeface="+mn-ea"/>
                <a:cs typeface="+mn-ea"/>
              </a:rPr>
              <a:t>–frustrations with payments, billing clarity, and extra fees such as deductibles or charges, including users expressing dissatisfaction or confusion online.</a:t>
            </a:r>
            <a:endParaRPr lang="en-US" altLang="zh-CN" sz="1400">
              <a:solidFill>
                <a:schemeClr val="tx1">
                  <a:lumMod val="85000"/>
                  <a:lumOff val="15000"/>
                </a:schemeClr>
              </a:solidFill>
              <a:latin typeface="+mn-ea"/>
              <a:cs typeface="+mn-ea"/>
            </a:endParaRPr>
          </a:p>
        </p:txBody>
      </p:sp>
      <p:sp>
        <p:nvSpPr>
          <p:cNvPr id="7" name="单圆角矩形 6"/>
          <p:cNvSpPr/>
          <p:nvPr/>
        </p:nvSpPr>
        <p:spPr>
          <a:xfrm>
            <a:off x="4982210" y="3047365"/>
            <a:ext cx="6160770" cy="3392805"/>
          </a:xfrm>
          <a:prstGeom prst="round1Rect">
            <a:avLst/>
          </a:prstGeom>
          <a:noFill/>
          <a:ln>
            <a:noFill/>
            <a:prstDash val="solid"/>
          </a:ln>
          <a:extLst>
            <a:ext uri="{909E8E84-426E-40DD-AFC4-6F175D3DCCD1}">
              <a14:hiddenFill xmlns:a14="http://schemas.microsoft.com/office/drawing/2010/main">
                <a:gradFill>
                  <a:gsLst>
                    <a:gs pos="50000">
                      <a:schemeClr val="tx1"/>
                    </a:gs>
                    <a:gs pos="0">
                      <a:schemeClr val="tx1">
                        <a:lumMod val="25000"/>
                        <a:lumOff val="75000"/>
                      </a:schemeClr>
                    </a:gs>
                    <a:gs pos="100000">
                      <a:schemeClr val="tx1">
                        <a:lumMod val="85000"/>
                      </a:schemeClr>
                    </a:gs>
                  </a:gsLst>
                  <a:lin ang="5400000" scaled="1"/>
                </a:gra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1" name="图片 6" descr="IMG_256"/>
          <p:cNvPicPr>
            <a:picLocks noChangeAspect="1"/>
          </p:cNvPicPr>
          <p:nvPr/>
        </p:nvPicPr>
        <p:blipFill>
          <a:blip r:embed="rId5"/>
          <a:stretch>
            <a:fillRect/>
          </a:stretch>
        </p:blipFill>
        <p:spPr>
          <a:xfrm>
            <a:off x="7229475" y="3636010"/>
            <a:ext cx="4577715" cy="3460115"/>
          </a:xfrm>
          <a:prstGeom prst="rect">
            <a:avLst/>
          </a:prstGeom>
          <a:solidFill>
            <a:schemeClr val="tx1"/>
          </a:solidFill>
          <a:ln w="9525">
            <a:noFill/>
          </a:ln>
        </p:spPr>
      </p:pic>
      <p:sp>
        <p:nvSpPr>
          <p:cNvPr id="2" name="文本框 1"/>
          <p:cNvSpPr txBox="1"/>
          <p:nvPr/>
        </p:nvSpPr>
        <p:spPr>
          <a:xfrm>
            <a:off x="7602855" y="4277995"/>
            <a:ext cx="4204335" cy="931545"/>
          </a:xfrm>
          <a:prstGeom prst="rect">
            <a:avLst/>
          </a:prstGeom>
        </p:spPr>
        <p:txBody>
          <a:bodyPr wrap="square">
            <a:spAutoFit/>
          </a:bodyPr>
          <a:p>
            <a:pPr marL="0" indent="0" algn="just" defTabSz="266700">
              <a:lnSpc>
                <a:spcPct val="114000"/>
              </a:lnSpc>
              <a:spcBef>
                <a:spcPts val="500"/>
              </a:spcBef>
              <a:spcAft>
                <a:spcPts val="500"/>
              </a:spcAft>
            </a:pPr>
            <a:r>
              <a:rPr lang="en-US" altLang="zh-CN" sz="1600">
                <a:solidFill>
                  <a:srgbClr val="FF0000"/>
                </a:solidFill>
                <a:latin typeface="Times New Roman" panose="02020603050405020304"/>
                <a:ea typeface="ＭＳ 明朝"/>
              </a:rPr>
              <a:t>users are primarily focused on resolving insurance claims and understanding policy coverage in accident scenarios</a:t>
            </a:r>
            <a:endParaRPr lang="en-US" altLang="zh-CN" sz="1600">
              <a:solidFill>
                <a:srgbClr val="FF0000"/>
              </a:solidFill>
              <a:latin typeface="Times New Roman" panose="02020603050405020304"/>
              <a:ea typeface="ＭＳ 明朝"/>
            </a:endParaRPr>
          </a:p>
        </p:txBody>
      </p:sp>
      <p:pic>
        <p:nvPicPr>
          <p:cNvPr id="12" name="图片 6"/>
          <p:cNvPicPr>
            <a:picLocks noChangeAspect="1"/>
          </p:cNvPicPr>
          <p:nvPr/>
        </p:nvPicPr>
        <p:blipFill>
          <a:blip r:embed="rId6"/>
          <a:stretch>
            <a:fillRect/>
          </a:stretch>
        </p:blipFill>
        <p:spPr>
          <a:xfrm>
            <a:off x="490538" y="4277678"/>
            <a:ext cx="5485765" cy="2400935"/>
          </a:xfrm>
          <a:prstGeom prst="rect">
            <a:avLst/>
          </a:prstGeom>
          <a:noFill/>
          <a:ln>
            <a:noFill/>
          </a:ln>
        </p:spPr>
      </p:pic>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t>Topic discussion</a:t>
            </a:r>
            <a:endParaRPr lang="zh-CN"/>
          </a:p>
        </p:txBody>
      </p:sp>
      <p:graphicFrame>
        <p:nvGraphicFramePr>
          <p:cNvPr id="9" name="表格 6"/>
          <p:cNvGraphicFramePr/>
          <p:nvPr>
            <p:custDataLst>
              <p:tags r:id="rId2"/>
            </p:custDataLst>
          </p:nvPr>
        </p:nvGraphicFramePr>
        <p:xfrm>
          <a:off x="483870" y="1243965"/>
          <a:ext cx="11377930" cy="5414645"/>
        </p:xfrm>
        <a:graphic>
          <a:graphicData uri="http://schemas.openxmlformats.org/drawingml/2006/table">
            <a:tbl>
              <a:tblPr firstRow="1" bandRow="1">
                <a:tableStyleId>{5C22544A-7EE6-4342-B048-85BDC9FD1C3A}</a:tableStyleId>
              </a:tblPr>
              <a:tblGrid>
                <a:gridCol w="1679575"/>
                <a:gridCol w="9698355"/>
              </a:tblGrid>
              <a:tr h="475615">
                <a:tc>
                  <a:txBody>
                    <a:bodyPr/>
                    <a:p>
                      <a:pPr marL="40005" indent="0" algn="ctr">
                        <a:lnSpc>
                          <a:spcPct val="120000"/>
                        </a:lnSpc>
                        <a:spcBef>
                          <a:spcPts val="0"/>
                        </a:spcBef>
                        <a:spcAft>
                          <a:spcPts val="0"/>
                        </a:spcAft>
                      </a:pPr>
                      <a:r>
                        <a:rPr lang="en-US" altLang="zh-CN" sz="1800" b="1" spc="60">
                          <a:latin typeface="Times New Roman" panose="02020603050405020304" charset="0"/>
                          <a:ea typeface="微软雅黑" panose="020B0503020204020204" charset="-122"/>
                          <a:cs typeface="Times New Roman" panose="02020603050405020304" charset="0"/>
                        </a:rPr>
                        <a:t>Topic Category</a:t>
                      </a:r>
                      <a:endParaRPr lang="en-US" altLang="zh-CN" sz="1800" b="1"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c>
                  <a:txBody>
                    <a:bodyPr/>
                    <a:p>
                      <a:pPr marL="40005" indent="0" algn="ctr">
                        <a:lnSpc>
                          <a:spcPct val="120000"/>
                        </a:lnSpc>
                        <a:spcBef>
                          <a:spcPts val="0"/>
                        </a:spcBef>
                        <a:spcAft>
                          <a:spcPts val="0"/>
                        </a:spcAft>
                      </a:pPr>
                      <a:r>
                        <a:rPr lang="en-US" altLang="zh-CN" sz="1800" b="1" spc="60">
                          <a:latin typeface="Times New Roman" panose="02020603050405020304" charset="0"/>
                          <a:ea typeface="微软雅黑" panose="020B0503020204020204" charset="-122"/>
                          <a:cs typeface="Times New Roman" panose="02020603050405020304" charset="0"/>
                        </a:rPr>
                        <a:t>Mapped Topics by Company</a:t>
                      </a:r>
                      <a:endParaRPr lang="en-US" altLang="zh-CN" sz="1800" b="1"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r>
              <a:tr h="1357630">
                <a:tc>
                  <a:txBody>
                    <a:bodyPr/>
                    <a:p>
                      <a:pPr marL="40005" indent="0" algn="ctr">
                        <a:lnSpc>
                          <a:spcPct val="120000"/>
                        </a:lnSpc>
                        <a:spcBef>
                          <a:spcPts val="0"/>
                        </a:spcBef>
                        <a:spcAft>
                          <a:spcPts val="0"/>
                        </a:spcAft>
                      </a:pPr>
                      <a:r>
                        <a:rPr lang="en-US" altLang="zh-CN" sz="1400" b="0" spc="60">
                          <a:latin typeface="Times New Roman" panose="02020603050405020304" charset="0"/>
                          <a:ea typeface="微软雅黑" panose="020B0503020204020204" charset="-122"/>
                          <a:cs typeface="Times New Roman" panose="02020603050405020304" charset="0"/>
                        </a:rPr>
                        <a:t>Claims &amp; Disputes</a:t>
                      </a:r>
                      <a:endParaRPr lang="en-US" altLang="zh-CN" sz="1400" b="0"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c>
                  <a:txBody>
                    <a:bodyPr/>
                    <a:p>
                      <a:pPr marL="40005" indent="0" algn="l">
                        <a:lnSpc>
                          <a:spcPct val="120000"/>
                        </a:lnSpc>
                        <a:spcBef>
                          <a:spcPts val="0"/>
                        </a:spcBef>
                        <a:spcAft>
                          <a:spcPts val="0"/>
                        </a:spcAft>
                      </a:pPr>
                      <a:r>
                        <a:rPr lang="en-US" altLang="zh-CN" sz="1400" b="0" spc="60">
                          <a:latin typeface="Times New Roman" panose="02020603050405020304" charset="0"/>
                          <a:ea typeface="微软雅黑" panose="020B0503020204020204" charset="-122"/>
                          <a:cs typeface="Times New Roman" panose="02020603050405020304" charset="0"/>
                        </a:rPr>
                        <a:t>Sun Life: Policy term and claim</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AXA: Auto Insurance Claims and Disputes</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Prudential: Auto Claims and Denial Frustration</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AIA: Car Accidents and Claim Complexity, Denied Claims and Support Requests</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Manulife: Policy Terms and Claims</a:t>
                      </a:r>
                      <a:endParaRPr lang="en-US" altLang="zh-CN" sz="1400" b="0"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r>
              <a:tr h="1355725">
                <a:tc>
                  <a:txBody>
                    <a:bodyPr/>
                    <a:p>
                      <a:pPr marL="40005" indent="0" algn="ctr">
                        <a:lnSpc>
                          <a:spcPct val="120000"/>
                        </a:lnSpc>
                        <a:spcBef>
                          <a:spcPts val="0"/>
                        </a:spcBef>
                        <a:spcAft>
                          <a:spcPts val="0"/>
                        </a:spcAft>
                      </a:pPr>
                      <a:r>
                        <a:rPr lang="en-US" altLang="zh-CN" sz="1400" b="0" spc="60">
                          <a:latin typeface="Times New Roman" panose="02020603050405020304" charset="0"/>
                          <a:ea typeface="微软雅黑" panose="020B0503020204020204" charset="-122"/>
                          <a:cs typeface="Times New Roman" panose="02020603050405020304" charset="0"/>
                        </a:rPr>
                        <a:t>Medical Services &amp; Billing</a:t>
                      </a:r>
                      <a:endParaRPr lang="en-US" altLang="zh-CN" sz="1400" b="0"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c>
                  <a:txBody>
                    <a:bodyPr/>
                    <a:p>
                      <a:pPr marL="40005" indent="0" algn="l">
                        <a:lnSpc>
                          <a:spcPct val="120000"/>
                        </a:lnSpc>
                        <a:spcBef>
                          <a:spcPts val="0"/>
                        </a:spcBef>
                        <a:spcAft>
                          <a:spcPts val="0"/>
                        </a:spcAft>
                      </a:pPr>
                      <a:r>
                        <a:rPr lang="en-US" altLang="zh-CN" sz="1400" b="0" spc="60">
                          <a:latin typeface="Times New Roman" panose="02020603050405020304" charset="0"/>
                          <a:ea typeface="微软雅黑" panose="020B0503020204020204" charset="-122"/>
                          <a:cs typeface="Times New Roman" panose="02020603050405020304" charset="0"/>
                        </a:rPr>
                        <a:t>Sun Life: Medical Plan</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AXA: Medical Coverage and Service Payment</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Prudential: Medical Service Experience</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AIA: Medical Service and Billing Experience</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Manulife: Healthcare Services and Pricing, Billing and Payment Complaints</a:t>
                      </a:r>
                      <a:endParaRPr lang="en-US" altLang="zh-CN" sz="1400" b="0"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r>
              <a:tr h="1113155">
                <a:tc>
                  <a:txBody>
                    <a:bodyPr/>
                    <a:p>
                      <a:pPr marL="40005" indent="0" algn="ctr">
                        <a:lnSpc>
                          <a:spcPct val="120000"/>
                        </a:lnSpc>
                        <a:spcBef>
                          <a:spcPts val="0"/>
                        </a:spcBef>
                        <a:spcAft>
                          <a:spcPts val="0"/>
                        </a:spcAft>
                      </a:pPr>
                      <a:r>
                        <a:rPr lang="en-US" altLang="zh-CN" sz="1400" b="0" spc="60">
                          <a:latin typeface="Times New Roman" panose="02020603050405020304" charset="0"/>
                          <a:ea typeface="微软雅黑" panose="020B0503020204020204" charset="-122"/>
                          <a:cs typeface="Times New Roman" panose="02020603050405020304" charset="0"/>
                        </a:rPr>
                        <a:t>Policy Design &amp; Purchase Decision</a:t>
                      </a:r>
                      <a:endParaRPr lang="en-US" altLang="zh-CN" sz="1400" b="0"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c>
                  <a:txBody>
                    <a:bodyPr/>
                    <a:p>
                      <a:pPr marL="40005" indent="0" algn="l">
                        <a:lnSpc>
                          <a:spcPct val="120000"/>
                        </a:lnSpc>
                        <a:spcBef>
                          <a:spcPts val="0"/>
                        </a:spcBef>
                        <a:spcAft>
                          <a:spcPts val="0"/>
                        </a:spcAft>
                      </a:pPr>
                      <a:r>
                        <a:rPr lang="en-US" altLang="zh-CN" sz="1400" b="0" spc="60">
                          <a:latin typeface="Times New Roman" panose="02020603050405020304" charset="0"/>
                          <a:ea typeface="微软雅黑" panose="020B0503020204020204" charset="-122"/>
                          <a:cs typeface="Times New Roman" panose="02020603050405020304" charset="0"/>
                        </a:rPr>
                        <a:t>Sun Life: Investment and Return</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AXA: Policy Design and Investment-Oriented Products</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Prudential: Policy Purchase and Payment Process, Product Structure and Evaluation</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AIA: Corporate Evaluation and Pricing Feedback, Personal Policy Consideration and Decision Making</a:t>
                      </a:r>
                      <a:endParaRPr lang="en-US" altLang="zh-CN" sz="1400" b="0"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r>
              <a:tr h="1112520">
                <a:tc>
                  <a:txBody>
                    <a:bodyPr/>
                    <a:p>
                      <a:pPr marL="40005" indent="0" algn="ctr">
                        <a:lnSpc>
                          <a:spcPct val="120000"/>
                        </a:lnSpc>
                        <a:spcBef>
                          <a:spcPts val="0"/>
                        </a:spcBef>
                        <a:spcAft>
                          <a:spcPts val="0"/>
                        </a:spcAft>
                      </a:pPr>
                      <a:r>
                        <a:rPr lang="en-US" altLang="zh-CN" sz="1400" b="0" spc="60">
                          <a:latin typeface="Times New Roman" panose="02020603050405020304" charset="0"/>
                          <a:ea typeface="微软雅黑" panose="020B0503020204020204" charset="-122"/>
                          <a:cs typeface="Times New Roman" panose="02020603050405020304" charset="0"/>
                        </a:rPr>
                        <a:t>Customer Support &amp; Interaction</a:t>
                      </a:r>
                      <a:endParaRPr lang="en-US" altLang="zh-CN" sz="1400" b="0"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c>
                  <a:txBody>
                    <a:bodyPr/>
                    <a:p>
                      <a:pPr marL="40005" indent="0" algn="l">
                        <a:lnSpc>
                          <a:spcPct val="120000"/>
                        </a:lnSpc>
                        <a:spcBef>
                          <a:spcPts val="0"/>
                        </a:spcBef>
                        <a:spcAft>
                          <a:spcPts val="0"/>
                        </a:spcAft>
                      </a:pPr>
                      <a:r>
                        <a:rPr lang="en-US" altLang="zh-CN" sz="1400" b="0" spc="60">
                          <a:latin typeface="Times New Roman" panose="02020603050405020304" charset="0"/>
                          <a:ea typeface="微软雅黑" panose="020B0503020204020204" charset="-122"/>
                          <a:cs typeface="Times New Roman" panose="02020603050405020304" charset="0"/>
                        </a:rPr>
                        <a:t>AXA: Customer Support and Communication</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Prudential: Customer Inquiry and Online Support</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AIA: Denied Claims and Support Requests</a:t>
                      </a:r>
                      <a:br>
                        <a:rPr lang="en-US" altLang="zh-CN" sz="1400" b="0" spc="60">
                          <a:latin typeface="Times New Roman" panose="02020603050405020304" charset="0"/>
                          <a:ea typeface="微软雅黑" panose="020B0503020204020204" charset="-122"/>
                          <a:cs typeface="Times New Roman" panose="02020603050405020304" charset="0"/>
                        </a:rPr>
                      </a:br>
                      <a:r>
                        <a:rPr lang="en-US" altLang="zh-CN" sz="1400" b="0" spc="60">
                          <a:latin typeface="Times New Roman" panose="02020603050405020304" charset="0"/>
                          <a:ea typeface="微软雅黑" panose="020B0503020204020204" charset="-122"/>
                          <a:cs typeface="Times New Roman" panose="02020603050405020304" charset="0"/>
                        </a:rPr>
                        <a:t>Manulife: Appointments and Contact Issues</a:t>
                      </a:r>
                      <a:endParaRPr lang="en-US" altLang="zh-CN" sz="1400" b="0" spc="60">
                        <a:latin typeface="Times New Roman" panose="02020603050405020304" charset="0"/>
                        <a:ea typeface="微软雅黑" panose="020B0503020204020204" charset="-122"/>
                        <a:cs typeface="Times New Roman" panose="02020603050405020304" charset="0"/>
                      </a:endParaRPr>
                    </a:p>
                  </a:txBody>
                  <a:tcPr marL="25400" marR="25400" marT="25400" marB="25400" anchor="ctr" anchorCtr="0"/>
                </a:tc>
              </a:tr>
            </a:tbl>
          </a:graphicData>
        </a:graphic>
      </p:graphicFrame>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 </a:t>
            </a:r>
            <a:r>
              <a:rPr lang="en-US" altLang="zh-CN"/>
              <a:t>Topic discussion</a:t>
            </a:r>
            <a:endParaRPr lang="en-US" altLang="zh-CN"/>
          </a:p>
        </p:txBody>
      </p:sp>
      <p:sp>
        <p:nvSpPr>
          <p:cNvPr id="2" name="直角三角形 1"/>
          <p:cNvSpPr/>
          <p:nvPr>
            <p:custDataLst>
              <p:tags r:id="rId2"/>
            </p:custDataLst>
          </p:nvPr>
        </p:nvSpPr>
        <p:spPr>
          <a:xfrm flipH="1">
            <a:off x="1288415" y="1393191"/>
            <a:ext cx="107950" cy="92392"/>
          </a:xfrm>
          <a:prstGeom prst="rtTriangle">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直角三角形 12"/>
          <p:cNvSpPr/>
          <p:nvPr>
            <p:custDataLst>
              <p:tags r:id="rId3"/>
            </p:custDataLst>
          </p:nvPr>
        </p:nvSpPr>
        <p:spPr>
          <a:xfrm flipH="1">
            <a:off x="609599" y="2073910"/>
            <a:ext cx="109111" cy="127635"/>
          </a:xfrm>
          <a:prstGeom prst="rtTriangle">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53440" y="5465128"/>
            <a:ext cx="5080000" cy="371475"/>
          </a:xfrm>
          <a:prstGeom prst="rect">
            <a:avLst/>
          </a:prstGeom>
        </p:spPr>
        <p:txBody>
          <a:bodyPr>
            <a:spAutoFit/>
          </a:bodyPr>
          <a:p>
            <a:pPr marL="228600" indent="-228600" algn="just" defTabSz="266700">
              <a:lnSpc>
                <a:spcPct val="114000"/>
              </a:lnSpc>
              <a:spcAft>
                <a:spcPts val="1000"/>
              </a:spcAft>
              <a:tabLst>
                <a:tab pos="228600" algn="l"/>
              </a:tabLst>
            </a:pPr>
            <a:r>
              <a:rPr lang="en-US" altLang="zh-CN" sz="1600">
                <a:solidFill>
                  <a:srgbClr val="000000"/>
                </a:solidFill>
                <a:latin typeface="Times New Roman" panose="02020603050405020304"/>
                <a:ea typeface="宋体" panose="02010600030101010101" pitchFamily="2" charset="-122"/>
              </a:rPr>
              <a:t> </a:t>
            </a:r>
            <a:endParaRPr lang="en-US" altLang="zh-CN" sz="1600">
              <a:solidFill>
                <a:srgbClr val="000000"/>
              </a:solidFill>
              <a:latin typeface="Times New Roman" panose="02020603050405020304"/>
              <a:ea typeface="宋体" panose="02010600030101010101" pitchFamily="2" charset="-122"/>
            </a:endParaRPr>
          </a:p>
        </p:txBody>
      </p:sp>
      <p:pic>
        <p:nvPicPr>
          <p:cNvPr id="44" name="图片 9" descr="IMG_256"/>
          <p:cNvPicPr>
            <a:picLocks noChangeAspect="1"/>
          </p:cNvPicPr>
          <p:nvPr/>
        </p:nvPicPr>
        <p:blipFill>
          <a:blip r:embed="rId4"/>
          <a:stretch>
            <a:fillRect/>
          </a:stretch>
        </p:blipFill>
        <p:spPr>
          <a:xfrm>
            <a:off x="240983" y="1586230"/>
            <a:ext cx="6715125" cy="4038600"/>
          </a:xfrm>
          <a:prstGeom prst="rect">
            <a:avLst/>
          </a:prstGeom>
          <a:gradFill>
            <a:gsLst>
              <a:gs pos="0">
                <a:schemeClr val="accent1">
                  <a:lumMod val="60000"/>
                  <a:lumOff val="40000"/>
                </a:schemeClr>
              </a:gs>
              <a:gs pos="100000">
                <a:schemeClr val="accent1"/>
              </a:gs>
            </a:gsLst>
            <a:lin ang="18900000" scaled="0"/>
          </a:gradFill>
          <a:ln w="9525">
            <a:noFill/>
          </a:ln>
        </p:spPr>
      </p:pic>
      <p:sp>
        <p:nvSpPr>
          <p:cNvPr id="12" name="文本框 11"/>
          <p:cNvSpPr txBox="1"/>
          <p:nvPr/>
        </p:nvSpPr>
        <p:spPr>
          <a:xfrm>
            <a:off x="6956425" y="1279843"/>
            <a:ext cx="5080000" cy="4650105"/>
          </a:xfrm>
          <a:prstGeom prst="rect">
            <a:avLst/>
          </a:prstGeom>
        </p:spPr>
        <p:txBody>
          <a:bodyPr>
            <a:spAutoFit/>
          </a:bodyPr>
          <a:p>
            <a:pPr marL="0" indent="304800" algn="just" defTabSz="266700">
              <a:lnSpc>
                <a:spcPct val="114000"/>
              </a:lnSpc>
              <a:spcBef>
                <a:spcPts val="500"/>
              </a:spcBef>
              <a:spcAft>
                <a:spcPts val="500"/>
              </a:spcAft>
            </a:pPr>
            <a:r>
              <a:rPr lang="en-US" altLang="zh-CN" sz="1700" b="1">
                <a:solidFill>
                  <a:schemeClr val="tx1"/>
                </a:solidFill>
                <a:latin typeface="Times New Roman" panose="02020603050405020304"/>
                <a:ea typeface="Times New Roman" panose="02020603050405020304"/>
              </a:rPr>
              <a:t>1</a:t>
            </a:r>
            <a:r>
              <a:rPr lang="zh-CN" altLang="en-US" sz="1700" b="1">
                <a:solidFill>
                  <a:schemeClr val="tx1"/>
                </a:solidFill>
                <a:latin typeface="Times New Roman" panose="02020603050405020304"/>
                <a:ea typeface="Times New Roman" panose="02020603050405020304"/>
              </a:rPr>
              <a:t>．</a:t>
            </a:r>
            <a:r>
              <a:rPr lang="en-US" altLang="zh-CN" sz="1600" b="1">
                <a:solidFill>
                  <a:schemeClr val="tx1"/>
                </a:solidFill>
                <a:latin typeface="Times New Roman" panose="02020603050405020304"/>
                <a:ea typeface="ＭＳ 明朝"/>
              </a:rPr>
              <a:t>Claims &amp; Disputes</a:t>
            </a:r>
            <a:r>
              <a:rPr lang="en-US" altLang="zh-CN" sz="1700">
                <a:solidFill>
                  <a:schemeClr val="tx1"/>
                </a:solidFill>
                <a:latin typeface="Times New Roman" panose="02020603050405020304"/>
                <a:ea typeface="ＭＳ 明朝"/>
              </a:rPr>
              <a:t> is the dominant concern for </a:t>
            </a:r>
            <a:r>
              <a:rPr lang="en-US" altLang="zh-CN" sz="1600" b="1">
                <a:solidFill>
                  <a:schemeClr val="tx1"/>
                </a:solidFill>
                <a:latin typeface="Times New Roman" panose="02020603050405020304"/>
                <a:ea typeface="ＭＳ 明朝"/>
              </a:rPr>
              <a:t>Sun Life</a:t>
            </a:r>
            <a:r>
              <a:rPr lang="en-US" altLang="zh-CN" sz="1700">
                <a:solidFill>
                  <a:schemeClr val="tx1"/>
                </a:solidFill>
                <a:latin typeface="Times New Roman" panose="02020603050405020304"/>
                <a:ea typeface="ＭＳ 明朝"/>
              </a:rPr>
              <a:t> and </a:t>
            </a:r>
            <a:r>
              <a:rPr lang="en-US" altLang="zh-CN" sz="1600" b="1">
                <a:solidFill>
                  <a:schemeClr val="tx1"/>
                </a:solidFill>
                <a:latin typeface="Times New Roman" panose="02020603050405020304"/>
                <a:ea typeface="ＭＳ 明朝"/>
              </a:rPr>
              <a:t>Manulife</a:t>
            </a:r>
            <a:r>
              <a:rPr lang="en-US" altLang="zh-CN" sz="1700">
                <a:solidFill>
                  <a:schemeClr val="tx1"/>
                </a:solidFill>
                <a:latin typeface="Times New Roman" panose="02020603050405020304"/>
                <a:ea typeface="ＭＳ 明朝"/>
              </a:rPr>
              <a:t>, highlighting user frustrations with policy interpretation and claims.</a:t>
            </a:r>
            <a:endParaRPr lang="en-US" altLang="zh-CN" sz="1700">
              <a:solidFill>
                <a:schemeClr val="tx1"/>
              </a:solidFill>
              <a:latin typeface="Times New Roman" panose="02020603050405020304"/>
              <a:ea typeface="ＭＳ 明朝"/>
            </a:endParaRPr>
          </a:p>
          <a:p>
            <a:pPr marL="0" indent="304800" algn="just" defTabSz="266700">
              <a:lnSpc>
                <a:spcPct val="114000"/>
              </a:lnSpc>
              <a:spcBef>
                <a:spcPts val="500"/>
              </a:spcBef>
              <a:spcAft>
                <a:spcPts val="500"/>
              </a:spcAft>
            </a:pPr>
            <a:r>
              <a:rPr lang="en-US" altLang="zh-CN" sz="1700" b="1">
                <a:solidFill>
                  <a:schemeClr val="tx1"/>
                </a:solidFill>
                <a:latin typeface="Times New Roman" panose="02020603050405020304"/>
                <a:ea typeface="Times New Roman" panose="02020603050405020304"/>
              </a:rPr>
              <a:t>2</a:t>
            </a:r>
            <a:r>
              <a:rPr lang="zh-CN" altLang="en-US" sz="1700" b="1">
                <a:solidFill>
                  <a:schemeClr val="tx1"/>
                </a:solidFill>
                <a:latin typeface="Times New Roman" panose="02020603050405020304"/>
                <a:ea typeface="Times New Roman" panose="02020603050405020304"/>
              </a:rPr>
              <a:t>．</a:t>
            </a:r>
            <a:r>
              <a:rPr lang="en-US" altLang="zh-CN" sz="1600" b="1">
                <a:solidFill>
                  <a:schemeClr val="tx1"/>
                </a:solidFill>
                <a:latin typeface="Times New Roman" panose="02020603050405020304"/>
                <a:ea typeface="ＭＳ 明朝"/>
              </a:rPr>
              <a:t>Medical Services &amp; Billing</a:t>
            </a:r>
            <a:r>
              <a:rPr lang="en-US" altLang="zh-CN" sz="1700">
                <a:solidFill>
                  <a:schemeClr val="tx1"/>
                </a:solidFill>
                <a:latin typeface="Times New Roman" panose="02020603050405020304"/>
                <a:ea typeface="ＭＳ 明朝"/>
              </a:rPr>
              <a:t> accounts for a large share in </a:t>
            </a:r>
            <a:r>
              <a:rPr lang="en-US" altLang="zh-CN" sz="1600" b="1">
                <a:solidFill>
                  <a:schemeClr val="tx1"/>
                </a:solidFill>
                <a:latin typeface="Times New Roman" panose="02020603050405020304"/>
                <a:ea typeface="ＭＳ 明朝"/>
              </a:rPr>
              <a:t>AXA</a:t>
            </a:r>
            <a:r>
              <a:rPr lang="en-US" altLang="zh-CN" sz="1700">
                <a:solidFill>
                  <a:schemeClr val="tx1"/>
                </a:solidFill>
                <a:latin typeface="Times New Roman" panose="02020603050405020304"/>
                <a:ea typeface="ＭＳ 明朝"/>
              </a:rPr>
              <a:t> and </a:t>
            </a:r>
            <a:r>
              <a:rPr lang="en-US" altLang="zh-CN" sz="1600" b="1">
                <a:solidFill>
                  <a:schemeClr val="tx1"/>
                </a:solidFill>
                <a:latin typeface="Times New Roman" panose="02020603050405020304"/>
                <a:ea typeface="ＭＳ 明朝"/>
              </a:rPr>
              <a:t>AIA</a:t>
            </a:r>
            <a:r>
              <a:rPr lang="en-US" altLang="zh-CN" sz="1700">
                <a:solidFill>
                  <a:schemeClr val="tx1"/>
                </a:solidFill>
                <a:latin typeface="Times New Roman" panose="02020603050405020304"/>
                <a:ea typeface="ＭＳ 明朝"/>
              </a:rPr>
              <a:t>, indicating users' attention on cost transparency and payment support during treatment.</a:t>
            </a:r>
            <a:endParaRPr lang="en-US" altLang="zh-CN" sz="1700">
              <a:solidFill>
                <a:schemeClr val="tx1"/>
              </a:solidFill>
              <a:latin typeface="Times New Roman" panose="02020603050405020304"/>
              <a:ea typeface="ＭＳ 明朝"/>
            </a:endParaRPr>
          </a:p>
          <a:p>
            <a:pPr marL="0" indent="304800" algn="just" defTabSz="266700">
              <a:lnSpc>
                <a:spcPct val="114000"/>
              </a:lnSpc>
              <a:spcBef>
                <a:spcPts val="500"/>
              </a:spcBef>
              <a:spcAft>
                <a:spcPts val="500"/>
              </a:spcAft>
            </a:pPr>
            <a:r>
              <a:rPr lang="en-US" altLang="zh-CN" sz="1700" b="1">
                <a:solidFill>
                  <a:schemeClr val="tx1"/>
                </a:solidFill>
                <a:latin typeface="Times New Roman" panose="02020603050405020304"/>
                <a:ea typeface="Times New Roman" panose="02020603050405020304"/>
              </a:rPr>
              <a:t>3</a:t>
            </a:r>
            <a:r>
              <a:rPr lang="zh-CN" altLang="en-US" sz="1700" b="1">
                <a:solidFill>
                  <a:schemeClr val="tx1"/>
                </a:solidFill>
                <a:latin typeface="Times New Roman" panose="02020603050405020304"/>
                <a:ea typeface="Times New Roman" panose="02020603050405020304"/>
              </a:rPr>
              <a:t>．</a:t>
            </a:r>
            <a:r>
              <a:rPr lang="en-US" altLang="zh-CN" sz="1600" b="1">
                <a:solidFill>
                  <a:schemeClr val="tx1"/>
                </a:solidFill>
                <a:latin typeface="Times New Roman" panose="02020603050405020304"/>
                <a:ea typeface="ＭＳ 明朝"/>
              </a:rPr>
              <a:t>Prudential</a:t>
            </a:r>
            <a:r>
              <a:rPr lang="en-US" altLang="zh-CN" sz="1700">
                <a:solidFill>
                  <a:schemeClr val="tx1"/>
                </a:solidFill>
                <a:latin typeface="Times New Roman" panose="02020603050405020304"/>
                <a:ea typeface="ＭＳ 明朝"/>
              </a:rPr>
              <a:t> stands out in </a:t>
            </a:r>
            <a:r>
              <a:rPr lang="en-US" altLang="zh-CN" sz="1600" b="1">
                <a:solidFill>
                  <a:schemeClr val="tx1"/>
                </a:solidFill>
                <a:latin typeface="Times New Roman" panose="02020603050405020304"/>
                <a:ea typeface="ＭＳ 明朝"/>
              </a:rPr>
              <a:t>Policy Design &amp; Purchase Decision</a:t>
            </a:r>
            <a:r>
              <a:rPr lang="en-US" altLang="zh-CN" sz="1700">
                <a:solidFill>
                  <a:schemeClr val="tx1"/>
                </a:solidFill>
                <a:latin typeface="Times New Roman" panose="02020603050405020304"/>
                <a:ea typeface="ＭＳ 明朝"/>
              </a:rPr>
              <a:t>, suggesting a strong focus on product understanding, affordability, and insurance buying behavior.</a:t>
            </a:r>
            <a:endParaRPr lang="en-US" altLang="zh-CN" sz="1700">
              <a:solidFill>
                <a:schemeClr val="tx1"/>
              </a:solidFill>
              <a:latin typeface="Times New Roman" panose="02020603050405020304"/>
              <a:ea typeface="ＭＳ 明朝"/>
            </a:endParaRPr>
          </a:p>
          <a:p>
            <a:pPr marL="0" indent="304800" algn="just" defTabSz="266700">
              <a:lnSpc>
                <a:spcPct val="114000"/>
              </a:lnSpc>
              <a:spcBef>
                <a:spcPts val="500"/>
              </a:spcBef>
              <a:spcAft>
                <a:spcPts val="500"/>
              </a:spcAft>
            </a:pPr>
            <a:r>
              <a:rPr lang="en-US" altLang="zh-CN" sz="1700" b="1">
                <a:solidFill>
                  <a:schemeClr val="tx1"/>
                </a:solidFill>
                <a:latin typeface="Times New Roman" panose="02020603050405020304"/>
                <a:ea typeface="Times New Roman" panose="02020603050405020304"/>
              </a:rPr>
              <a:t>4</a:t>
            </a:r>
            <a:r>
              <a:rPr lang="zh-CN" altLang="en-US" sz="1700" b="1">
                <a:solidFill>
                  <a:schemeClr val="tx1"/>
                </a:solidFill>
                <a:latin typeface="Times New Roman" panose="02020603050405020304"/>
                <a:ea typeface="Times New Roman" panose="02020603050405020304"/>
              </a:rPr>
              <a:t>．</a:t>
            </a:r>
            <a:r>
              <a:rPr lang="en-US" altLang="zh-CN" sz="1600" b="1">
                <a:solidFill>
                  <a:schemeClr val="tx1"/>
                </a:solidFill>
                <a:latin typeface="Times New Roman" panose="02020603050405020304"/>
                <a:ea typeface="ＭＳ 明朝"/>
              </a:rPr>
              <a:t>Customer Support &amp; Interaction</a:t>
            </a:r>
            <a:r>
              <a:rPr lang="en-US" altLang="zh-CN" sz="1700">
                <a:solidFill>
                  <a:schemeClr val="tx1"/>
                </a:solidFill>
                <a:latin typeface="Times New Roman" panose="02020603050405020304"/>
                <a:ea typeface="ＭＳ 明朝"/>
              </a:rPr>
              <a:t> remains relatively secondary across all companies but still visible in </a:t>
            </a:r>
            <a:r>
              <a:rPr lang="en-US" altLang="zh-CN" sz="1600" b="1">
                <a:solidFill>
                  <a:schemeClr val="tx1"/>
                </a:solidFill>
                <a:latin typeface="Times New Roman" panose="02020603050405020304"/>
                <a:ea typeface="ＭＳ 明朝"/>
              </a:rPr>
              <a:t>AXA</a:t>
            </a:r>
            <a:r>
              <a:rPr lang="en-US" altLang="zh-CN" sz="1700">
                <a:solidFill>
                  <a:schemeClr val="tx1"/>
                </a:solidFill>
                <a:latin typeface="Times New Roman" panose="02020603050405020304"/>
                <a:ea typeface="ＭＳ 明朝"/>
              </a:rPr>
              <a:t>, </a:t>
            </a:r>
            <a:r>
              <a:rPr lang="en-US" altLang="zh-CN" sz="1600" b="1">
                <a:solidFill>
                  <a:schemeClr val="tx1"/>
                </a:solidFill>
                <a:latin typeface="Times New Roman" panose="02020603050405020304"/>
                <a:ea typeface="ＭＳ 明朝"/>
              </a:rPr>
              <a:t>Prudential</a:t>
            </a:r>
            <a:r>
              <a:rPr lang="en-US" altLang="zh-CN" sz="1700">
                <a:solidFill>
                  <a:schemeClr val="tx1"/>
                </a:solidFill>
                <a:latin typeface="Times New Roman" panose="02020603050405020304"/>
                <a:ea typeface="ＭＳ 明朝"/>
              </a:rPr>
              <a:t>, and </a:t>
            </a:r>
            <a:r>
              <a:rPr lang="en-US" altLang="zh-CN" sz="1600" b="1">
                <a:solidFill>
                  <a:schemeClr val="tx1"/>
                </a:solidFill>
                <a:latin typeface="Times New Roman" panose="02020603050405020304"/>
                <a:ea typeface="ＭＳ 明朝"/>
              </a:rPr>
              <a:t>AIA</a:t>
            </a:r>
            <a:r>
              <a:rPr lang="en-US" altLang="zh-CN" sz="1700">
                <a:solidFill>
                  <a:schemeClr val="tx1"/>
                </a:solidFill>
                <a:latin typeface="Times New Roman" panose="02020603050405020304"/>
                <a:ea typeface="ＭＳ 明朝"/>
              </a:rPr>
              <a:t>, pointing to service communication issues.</a:t>
            </a:r>
            <a:endParaRPr lang="en-US" altLang="zh-CN" sz="1700">
              <a:solidFill>
                <a:schemeClr val="tx1"/>
              </a:solidFill>
              <a:latin typeface="Times New Roman" panose="02020603050405020304"/>
              <a:ea typeface="ＭＳ 明朝"/>
            </a:endParaRPr>
          </a:p>
        </p:txBody>
      </p:sp>
    </p:spTree>
    <p:custDataLst>
      <p:tags r:id="rId5"/>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en-US" altLang="zh-CN"/>
              <a:t>Topic Differences Between Posts and Comments</a:t>
            </a:r>
            <a:endParaRPr lang="en-US" altLang="zh-CN"/>
          </a:p>
        </p:txBody>
      </p:sp>
      <p:sp>
        <p:nvSpPr>
          <p:cNvPr id="2" name="直角三角形 1"/>
          <p:cNvSpPr/>
          <p:nvPr>
            <p:custDataLst>
              <p:tags r:id="rId2"/>
            </p:custDataLst>
          </p:nvPr>
        </p:nvSpPr>
        <p:spPr>
          <a:xfrm flipH="1">
            <a:off x="1288415" y="1393191"/>
            <a:ext cx="107950" cy="92392"/>
          </a:xfrm>
          <a:prstGeom prst="rtTriangle">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直角三角形 12"/>
          <p:cNvSpPr/>
          <p:nvPr>
            <p:custDataLst>
              <p:tags r:id="rId3"/>
            </p:custDataLst>
          </p:nvPr>
        </p:nvSpPr>
        <p:spPr>
          <a:xfrm flipH="1">
            <a:off x="609599" y="2073910"/>
            <a:ext cx="109111" cy="127635"/>
          </a:xfrm>
          <a:prstGeom prst="rtTriangle">
            <a:avLst/>
          </a:prstGeom>
          <a:solidFill>
            <a:schemeClr val="accent1">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53440" y="5465128"/>
            <a:ext cx="5080000" cy="371475"/>
          </a:xfrm>
          <a:prstGeom prst="rect">
            <a:avLst/>
          </a:prstGeom>
        </p:spPr>
        <p:txBody>
          <a:bodyPr>
            <a:spAutoFit/>
          </a:bodyPr>
          <a:p>
            <a:pPr marL="228600" indent="-228600" algn="just" defTabSz="266700">
              <a:lnSpc>
                <a:spcPct val="114000"/>
              </a:lnSpc>
              <a:spcAft>
                <a:spcPts val="1000"/>
              </a:spcAft>
              <a:tabLst>
                <a:tab pos="228600" algn="l"/>
              </a:tabLst>
            </a:pPr>
            <a:r>
              <a:rPr lang="en-US" altLang="zh-CN" sz="1600">
                <a:solidFill>
                  <a:srgbClr val="000000"/>
                </a:solidFill>
                <a:latin typeface="Times New Roman" panose="02020603050405020304"/>
                <a:ea typeface="宋体" panose="02010600030101010101" pitchFamily="2" charset="-122"/>
              </a:rPr>
              <a:t> </a:t>
            </a:r>
            <a:endParaRPr lang="en-US" altLang="zh-CN" sz="1600">
              <a:solidFill>
                <a:srgbClr val="000000"/>
              </a:solidFill>
              <a:latin typeface="Times New Roman" panose="02020603050405020304"/>
              <a:ea typeface="宋体" panose="02010600030101010101" pitchFamily="2" charset="-122"/>
            </a:endParaRPr>
          </a:p>
        </p:txBody>
      </p:sp>
      <p:pic>
        <p:nvPicPr>
          <p:cNvPr id="55" name="图片 24" descr="IMG_256"/>
          <p:cNvPicPr>
            <a:picLocks noChangeAspect="1"/>
          </p:cNvPicPr>
          <p:nvPr/>
        </p:nvPicPr>
        <p:blipFill>
          <a:blip r:embed="rId4"/>
          <a:stretch>
            <a:fillRect/>
          </a:stretch>
        </p:blipFill>
        <p:spPr>
          <a:xfrm>
            <a:off x="1171575" y="2809875"/>
            <a:ext cx="9469120" cy="4047490"/>
          </a:xfrm>
          <a:prstGeom prst="rect">
            <a:avLst/>
          </a:prstGeom>
          <a:gradFill>
            <a:gsLst>
              <a:gs pos="0">
                <a:schemeClr val="accent1">
                  <a:lumMod val="60000"/>
                  <a:lumOff val="40000"/>
                </a:schemeClr>
              </a:gs>
              <a:gs pos="100000">
                <a:schemeClr val="accent1"/>
              </a:gs>
            </a:gsLst>
            <a:lin ang="18900000" scaled="0"/>
          </a:gradFill>
          <a:ln w="9525">
            <a:noFill/>
          </a:ln>
        </p:spPr>
      </p:pic>
      <p:sp>
        <p:nvSpPr>
          <p:cNvPr id="3" name="文本框 2"/>
          <p:cNvSpPr txBox="1"/>
          <p:nvPr/>
        </p:nvSpPr>
        <p:spPr>
          <a:xfrm>
            <a:off x="1023620" y="1269365"/>
            <a:ext cx="9414510" cy="1540510"/>
          </a:xfrm>
          <a:prstGeom prst="rect">
            <a:avLst/>
          </a:prstGeom>
        </p:spPr>
        <p:txBody>
          <a:bodyPr wrap="square">
            <a:spAutoFit/>
          </a:bodyPr>
          <a:p>
            <a:pPr marL="0" indent="0" algn="just" defTabSz="266700">
              <a:lnSpc>
                <a:spcPct val="114000"/>
              </a:lnSpc>
              <a:spcBef>
                <a:spcPts val="500"/>
              </a:spcBef>
              <a:spcAft>
                <a:spcPts val="500"/>
              </a:spcAft>
            </a:pPr>
            <a:r>
              <a:rPr lang="en-US" altLang="zh-CN" sz="1700">
                <a:solidFill>
                  <a:schemeClr val="tx1"/>
                </a:solidFill>
                <a:latin typeface="Times New Roman" panose="02020603050405020304"/>
                <a:ea typeface="ＭＳ 明朝"/>
              </a:rPr>
              <a:t>This analysis reveals consistent structural differences in user expression between posts and comments across different insurance topics:</a:t>
            </a:r>
            <a:endParaRPr lang="en-US" altLang="zh-CN" sz="1700">
              <a:solidFill>
                <a:schemeClr val="tx1"/>
              </a:solidFill>
              <a:latin typeface="Times New Roman" panose="02020603050405020304"/>
              <a:ea typeface="ＭＳ 明朝"/>
            </a:endParaRPr>
          </a:p>
          <a:p>
            <a:pPr marL="266700" indent="-266700" algn="just" defTabSz="266700">
              <a:lnSpc>
                <a:spcPct val="114000"/>
              </a:lnSpc>
              <a:spcBef>
                <a:spcPts val="500"/>
              </a:spcBef>
              <a:spcAft>
                <a:spcPts val="500"/>
              </a:spcAft>
            </a:pPr>
            <a:r>
              <a:rPr lang="en-US" altLang="zh-CN" sz="1700" b="1">
                <a:solidFill>
                  <a:schemeClr val="tx1"/>
                </a:solidFill>
                <a:latin typeface="Wingdings" panose="05000000000000000000"/>
                <a:ea typeface="Wingdings" panose="05000000000000000000"/>
              </a:rPr>
              <a:t>l </a:t>
            </a:r>
            <a:r>
              <a:rPr lang="en-US" altLang="zh-CN" sz="1600" b="1">
                <a:solidFill>
                  <a:schemeClr val="tx1"/>
                </a:solidFill>
                <a:latin typeface="Times New Roman" panose="02020603050405020304"/>
                <a:ea typeface="ＭＳ 明朝"/>
              </a:rPr>
              <a:t>Posts</a:t>
            </a:r>
            <a:r>
              <a:rPr lang="en-US" altLang="zh-CN" sz="1700">
                <a:solidFill>
                  <a:schemeClr val="tx1"/>
                </a:solidFill>
                <a:latin typeface="Times New Roman" panose="02020603050405020304"/>
                <a:ea typeface="ＭＳ 明朝"/>
              </a:rPr>
              <a:t> are often used for initiating </a:t>
            </a:r>
            <a:r>
              <a:rPr lang="en-US" altLang="zh-CN" sz="1600" b="1">
                <a:solidFill>
                  <a:schemeClr val="tx1"/>
                </a:solidFill>
                <a:latin typeface="Times New Roman" panose="02020603050405020304"/>
                <a:ea typeface="ＭＳ 明朝"/>
              </a:rPr>
              <a:t>intent-driven queries</a:t>
            </a:r>
            <a:r>
              <a:rPr lang="en-US" altLang="zh-CN" sz="1700">
                <a:solidFill>
                  <a:schemeClr val="tx1"/>
                </a:solidFill>
                <a:latin typeface="Times New Roman" panose="02020603050405020304"/>
                <a:ea typeface="ＭＳ 明朝"/>
              </a:rPr>
              <a:t> and raising </a:t>
            </a:r>
            <a:r>
              <a:rPr lang="en-US" altLang="zh-CN" sz="1600" b="1">
                <a:solidFill>
                  <a:schemeClr val="tx1"/>
                </a:solidFill>
                <a:latin typeface="Times New Roman" panose="02020603050405020304"/>
                <a:ea typeface="ＭＳ 明朝"/>
              </a:rPr>
              <a:t>strategic concerns</a:t>
            </a:r>
            <a:r>
              <a:rPr lang="en-US" altLang="zh-CN" sz="1700">
                <a:solidFill>
                  <a:schemeClr val="tx1"/>
                </a:solidFill>
                <a:latin typeface="Times New Roman" panose="02020603050405020304"/>
                <a:ea typeface="ＭＳ 明朝"/>
              </a:rPr>
              <a:t>;</a:t>
            </a:r>
            <a:endParaRPr lang="en-US" altLang="zh-CN" sz="1700">
              <a:solidFill>
                <a:schemeClr val="tx1"/>
              </a:solidFill>
              <a:latin typeface="Times New Roman" panose="02020603050405020304"/>
              <a:ea typeface="ＭＳ 明朝"/>
            </a:endParaRPr>
          </a:p>
          <a:p>
            <a:pPr marL="266700" indent="-266700" algn="just" defTabSz="266700">
              <a:lnSpc>
                <a:spcPct val="114000"/>
              </a:lnSpc>
              <a:spcBef>
                <a:spcPts val="500"/>
              </a:spcBef>
              <a:spcAft>
                <a:spcPts val="500"/>
              </a:spcAft>
            </a:pPr>
            <a:r>
              <a:rPr lang="en-US" altLang="zh-CN" sz="1700" b="1">
                <a:solidFill>
                  <a:schemeClr val="tx1"/>
                </a:solidFill>
                <a:latin typeface="Wingdings" panose="05000000000000000000"/>
                <a:ea typeface="Wingdings" panose="05000000000000000000"/>
              </a:rPr>
              <a:t>l </a:t>
            </a:r>
            <a:r>
              <a:rPr lang="en-US" altLang="zh-CN" sz="1600" b="1">
                <a:solidFill>
                  <a:schemeClr val="tx1"/>
                </a:solidFill>
                <a:latin typeface="Times New Roman" panose="02020603050405020304"/>
                <a:ea typeface="ＭＳ 明朝"/>
              </a:rPr>
              <a:t>Comments</a:t>
            </a:r>
            <a:r>
              <a:rPr lang="en-US" altLang="zh-CN" sz="1700">
                <a:solidFill>
                  <a:schemeClr val="tx1"/>
                </a:solidFill>
                <a:latin typeface="Times New Roman" panose="02020603050405020304"/>
                <a:ea typeface="ＭＳ 明朝"/>
              </a:rPr>
              <a:t> are more likely to contain </a:t>
            </a:r>
            <a:r>
              <a:rPr lang="en-US" altLang="zh-CN" sz="1600" b="1">
                <a:solidFill>
                  <a:schemeClr val="tx1"/>
                </a:solidFill>
                <a:latin typeface="Times New Roman" panose="02020603050405020304"/>
                <a:ea typeface="ＭＳ 明朝"/>
              </a:rPr>
              <a:t>detailed reactions, clarifications, or user-sourced validation</a:t>
            </a:r>
            <a:r>
              <a:rPr lang="en-US" altLang="zh-CN" sz="1700">
                <a:solidFill>
                  <a:schemeClr val="tx1"/>
                </a:solidFill>
                <a:latin typeface="Times New Roman" panose="02020603050405020304"/>
                <a:ea typeface="ＭＳ 明朝"/>
              </a:rPr>
              <a:t>.</a:t>
            </a:r>
            <a:endParaRPr lang="en-US" altLang="zh-CN" sz="1700">
              <a:solidFill>
                <a:schemeClr val="tx1"/>
              </a:solidFill>
              <a:latin typeface="Times New Roman" panose="02020603050405020304"/>
              <a:ea typeface="ＭＳ 明朝"/>
            </a:endParaRPr>
          </a:p>
        </p:txBody>
      </p:sp>
    </p:spTree>
    <p:custDataLst>
      <p:tags r:id="rId5"/>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rPr lang="en-US" altLang="zh-CN">
                <a:latin typeface="Times New Roman" panose="02020603050405020304" charset="0"/>
                <a:cs typeface="Times New Roman" panose="02020603050405020304" charset="0"/>
              </a:rPr>
              <a:t>Topic Temporal Trend Analysis</a:t>
            </a:r>
            <a:endParaRPr lang="en-US" altLang="zh-CN">
              <a:latin typeface="Times New Roman" panose="02020603050405020304" charset="0"/>
              <a:cs typeface="Times New Roman" panose="02020603050405020304" charset="0"/>
            </a:endParaRPr>
          </a:p>
        </p:txBody>
      </p:sp>
      <p:sp>
        <p:nvSpPr>
          <p:cNvPr id="5" name="文本占位符 4"/>
          <p:cNvSpPr>
            <a:spLocks noGrp="1"/>
          </p:cNvSpPr>
          <p:nvPr>
            <p:ph type="body" idx="7"/>
            <p:custDataLst>
              <p:tags r:id="rId2"/>
            </p:custDataLst>
          </p:nvPr>
        </p:nvSpPr>
        <p:spPr/>
        <p:txBody>
          <a:bodyPr/>
          <a:lstStyle/>
          <a:p>
            <a:r>
              <a:rPr lang="zh-CN" altLang="en-US"/>
              <a:t>PART 05</a:t>
            </a:r>
            <a:endParaRPr lang="zh-CN" altLang="en-US"/>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6235" y="217170"/>
            <a:ext cx="11109960" cy="3726815"/>
          </a:xfrm>
          <a:prstGeom prst="rect">
            <a:avLst/>
          </a:prstGeom>
        </p:spPr>
        <p:txBody>
          <a:bodyPr wrap="square">
            <a:spAutoFit/>
          </a:bodyPr>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To investigate how user concerns evolve over time, we first constructed a monthly topic-document matrix for each company. This was done by aggregating individual topic weights by month and calculating the average topic share across all documents within the month. The resulting trends reflect how discussion topics rise or fall in popularity over time, providing insights into shifting consumer priorities and concerns.</a:t>
            </a:r>
            <a:endParaRPr lang="en-US" altLang="zh-CN" sz="2000" b="1">
              <a:solidFill>
                <a:schemeClr val="tx1"/>
              </a:solidFill>
              <a:latin typeface="Times New Roman" panose="02020603050405020304"/>
              <a:ea typeface="MS Gothic" panose="020B0609070205080204" charset="-128"/>
            </a:endParaRPr>
          </a:p>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This temporal analysis covers the entire dataset timeframe from October 2011 to February 2025, allowing us to observe long-term patterns and identify significant shifts in consumer discourse. The methodology enables us to track not only which topics dominate discussions at different points in time but also how the relative importance of various concerns has evolved throughout this 14-year period.</a:t>
            </a:r>
            <a:endParaRPr lang="en-US" altLang="zh-CN" sz="2000" b="1">
              <a:solidFill>
                <a:schemeClr val="tx1"/>
              </a:solidFill>
              <a:latin typeface="Times New Roman" panose="02020603050405020304"/>
              <a:ea typeface="MS Gothic" panose="020B0609070205080204" charset="-128"/>
            </a:endParaRPr>
          </a:p>
        </p:txBody>
      </p:sp>
      <p:pic>
        <p:nvPicPr>
          <p:cNvPr id="2" name="图片 1"/>
          <p:cNvPicPr>
            <a:picLocks noChangeAspect="1"/>
          </p:cNvPicPr>
          <p:nvPr/>
        </p:nvPicPr>
        <p:blipFill>
          <a:blip r:embed="rId1"/>
          <a:stretch>
            <a:fillRect/>
          </a:stretch>
        </p:blipFill>
        <p:spPr>
          <a:xfrm>
            <a:off x="4493260" y="3599815"/>
            <a:ext cx="6045200" cy="2948305"/>
          </a:xfrm>
          <a:prstGeom prst="rect">
            <a:avLst/>
          </a:prstGeom>
        </p:spPr>
      </p:pic>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25" descr="IMG_256"/>
          <p:cNvPicPr>
            <a:picLocks noChangeAspect="1"/>
          </p:cNvPicPr>
          <p:nvPr/>
        </p:nvPicPr>
        <p:blipFill>
          <a:blip r:embed="rId1"/>
          <a:stretch>
            <a:fillRect/>
          </a:stretch>
        </p:blipFill>
        <p:spPr>
          <a:xfrm>
            <a:off x="563245" y="3099435"/>
            <a:ext cx="8376920" cy="3563620"/>
          </a:xfrm>
          <a:prstGeom prst="rect">
            <a:avLst/>
          </a:prstGeom>
          <a:gradFill>
            <a:gsLst>
              <a:gs pos="0">
                <a:schemeClr val="accent1">
                  <a:lumMod val="60000"/>
                  <a:lumOff val="40000"/>
                </a:schemeClr>
              </a:gs>
              <a:gs pos="100000">
                <a:schemeClr val="accent1"/>
              </a:gs>
            </a:gsLst>
            <a:lin ang="18900000" scaled="0"/>
          </a:gradFill>
          <a:ln w="9525">
            <a:noFill/>
          </a:ln>
        </p:spPr>
      </p:pic>
      <p:sp>
        <p:nvSpPr>
          <p:cNvPr id="7" name="文本框 6"/>
          <p:cNvSpPr txBox="1"/>
          <p:nvPr/>
        </p:nvSpPr>
        <p:spPr>
          <a:xfrm>
            <a:off x="356235" y="382270"/>
            <a:ext cx="9166860" cy="2241550"/>
          </a:xfrm>
          <a:prstGeom prst="rect">
            <a:avLst/>
          </a:prstGeom>
        </p:spPr>
        <p:txBody>
          <a:bodyPr wrap="square">
            <a:spAutoFit/>
          </a:bodyPr>
          <a:p>
            <a:pPr algn="just" defTabSz="266700">
              <a:lnSpc>
                <a:spcPct val="114000"/>
              </a:lnSpc>
              <a:spcBef>
                <a:spcPts val="1000"/>
              </a:spcBef>
              <a:spcAft>
                <a:spcPct val="0"/>
              </a:spcAft>
            </a:pPr>
            <a:r>
              <a:rPr lang="en-US" altLang="zh-CN" sz="2800" b="1">
                <a:solidFill>
                  <a:schemeClr val="tx1"/>
                </a:solidFill>
                <a:latin typeface="Times New Roman" panose="02020603050405020304"/>
                <a:ea typeface="MS Gothic" panose="020B0609070205080204" charset="-128"/>
              </a:rPr>
              <a:t>AIA  Trend</a:t>
            </a:r>
            <a:endParaRPr lang="en-US" altLang="zh-CN" sz="2800" b="1">
              <a:solidFill>
                <a:schemeClr val="tx1"/>
              </a:solidFill>
              <a:latin typeface="Times New Roman" panose="02020603050405020304"/>
              <a:ea typeface="MS Gothic" panose="020B0609070205080204" charset="-128"/>
            </a:endParaRPr>
          </a:p>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Phenomenon 1: 2014 Surge in "Medical Service and Billing Experience" Topic</a:t>
            </a:r>
            <a:endParaRPr lang="en-US" altLang="zh-CN" sz="2000" b="1">
              <a:solidFill>
                <a:schemeClr val="tx1"/>
              </a:solidFill>
              <a:latin typeface="Times New Roman" panose="02020603050405020304"/>
              <a:ea typeface="MS Gothic" panose="020B0609070205080204" charset="-128"/>
            </a:endParaRPr>
          </a:p>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Phenomenon 2: 2015–2019 Inverse Trends Between "Personal Policy Consideration and Decision Making" and "Corporate Evaluation and Pricing Feedback"</a:t>
            </a:r>
            <a:endParaRPr lang="en-US" altLang="zh-CN" sz="2000" b="1">
              <a:solidFill>
                <a:schemeClr val="tx1"/>
              </a:solidFill>
              <a:latin typeface="Times New Roman" panose="02020603050405020304"/>
              <a:ea typeface="MS Gothic" panose="020B0609070205080204" charset="-128"/>
            </a:endParaRPr>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6235" y="641350"/>
            <a:ext cx="9166860" cy="3153410"/>
          </a:xfrm>
          <a:prstGeom prst="rect">
            <a:avLst/>
          </a:prstGeom>
        </p:spPr>
        <p:txBody>
          <a:bodyPr wrap="square">
            <a:spAutoFit/>
          </a:bodyPr>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Phenomenon 1: 2014 Surge in "Medical Service and Billing Experience" Topic</a:t>
            </a:r>
            <a:endParaRPr lang="en-US" altLang="zh-CN" sz="2000" b="1">
              <a:solidFill>
                <a:schemeClr val="tx1"/>
              </a:solidFill>
              <a:latin typeface="Times New Roman" panose="02020603050405020304"/>
              <a:ea typeface="MS Gothic" panose="020B0609070205080204" charset="-128"/>
            </a:endParaRPr>
          </a:p>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in December 2014, the U.S. Internal Revenue Service (IRS) issued final rules under the Affordable Care Act aimed at curbing aggressive hospital billing and collection practices. These regulations were designed to protect patients from unexpected medical bills and to promote fair billing standards.</a:t>
            </a:r>
            <a:endParaRPr lang="en-US" altLang="zh-CN" sz="2000" b="1">
              <a:solidFill>
                <a:schemeClr val="tx1"/>
              </a:solidFill>
              <a:latin typeface="Times New Roman" panose="02020603050405020304"/>
              <a:ea typeface="MS Gothic" panose="020B0609070205080204" charset="-128"/>
            </a:endParaRPr>
          </a:p>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Phenomenon 2: 2015–2019 Inverse Trends Between "Personal Policy Consideration and Decision Making" and "Corporate Evaluation and Pricing Feedback"</a:t>
            </a:r>
            <a:endParaRPr lang="en-US" altLang="zh-CN" sz="2000" b="1">
              <a:solidFill>
                <a:schemeClr val="tx1"/>
              </a:solidFill>
              <a:latin typeface="Times New Roman" panose="02020603050405020304"/>
              <a:ea typeface="MS Gothic" panose="020B0609070205080204" charset="-128"/>
            </a:endParaRPr>
          </a:p>
        </p:txBody>
      </p:sp>
      <p:pic>
        <p:nvPicPr>
          <p:cNvPr id="2" name="图片 1"/>
          <p:cNvPicPr>
            <a:picLocks noChangeAspect="1"/>
          </p:cNvPicPr>
          <p:nvPr/>
        </p:nvPicPr>
        <p:blipFill>
          <a:blip r:embed="rId1"/>
          <a:stretch>
            <a:fillRect/>
          </a:stretch>
        </p:blipFill>
        <p:spPr>
          <a:xfrm>
            <a:off x="5956935" y="4263390"/>
            <a:ext cx="5850890" cy="2375535"/>
          </a:xfrm>
          <a:prstGeom prst="rect">
            <a:avLst/>
          </a:prstGeom>
        </p:spPr>
      </p:pic>
      <p:sp>
        <p:nvSpPr>
          <p:cNvPr id="3" name="文本框 2"/>
          <p:cNvSpPr txBox="1"/>
          <p:nvPr/>
        </p:nvSpPr>
        <p:spPr>
          <a:xfrm>
            <a:off x="257175" y="4376420"/>
            <a:ext cx="5080000" cy="1568450"/>
          </a:xfrm>
          <a:prstGeom prst="rect">
            <a:avLst/>
          </a:prstGeom>
        </p:spPr>
        <p:txBody>
          <a:bodyPr>
            <a:spAutoFit/>
          </a:bodyPr>
          <a:p>
            <a:pPr marL="0" indent="0" algn="just" defTabSz="266700">
              <a:spcBef>
                <a:spcPct val="0"/>
              </a:spcBef>
              <a:spcAft>
                <a:spcPct val="0"/>
              </a:spcAft>
            </a:pPr>
            <a:r>
              <a:rPr lang="en-US" altLang="zh-CN" sz="1600">
                <a:solidFill>
                  <a:schemeClr val="tx1"/>
                </a:solidFill>
                <a:latin typeface="Times New Roman" panose="02020603050405020304"/>
                <a:ea typeface="宋体" panose="02010600030101010101" pitchFamily="2" charset="-122"/>
              </a:rPr>
              <a:t>When one topic's prominence increased, the other's tended to decrease. This pattern may reflect shifts in consumer focus influenced by AIA's strategic initiatives during that time. For instance, AIA introduced several innovative insurance products and digital tools aimed at enhancing customer engagement and personalized policy management. </a:t>
            </a:r>
            <a:endParaRPr lang="en-US" altLang="zh-CN" sz="1600">
              <a:solidFill>
                <a:schemeClr val="tx1"/>
              </a:solidFill>
              <a:latin typeface="Times New Roman" panose="02020603050405020304"/>
              <a:ea typeface="宋体" panose="02010600030101010101" pitchFamily="2"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rPr lang="en-US" altLang="zh-CN">
                <a:latin typeface="Times New Roman" panose="02020603050405020304" charset="0"/>
                <a:cs typeface="Times New Roman" panose="02020603050405020304" charset="0"/>
                <a:sym typeface="+mn-ea"/>
              </a:rPr>
              <a:t>Introduction</a:t>
            </a:r>
            <a:endParaRPr lang="zh-CN" altLang="en-US"/>
          </a:p>
        </p:txBody>
      </p:sp>
      <p:sp>
        <p:nvSpPr>
          <p:cNvPr id="5" name="文本占位符 4"/>
          <p:cNvSpPr>
            <a:spLocks noGrp="1"/>
          </p:cNvSpPr>
          <p:nvPr>
            <p:ph type="body" idx="7"/>
            <p:custDataLst>
              <p:tags r:id="rId2"/>
            </p:custDataLst>
          </p:nvPr>
        </p:nvSpPr>
        <p:spPr/>
        <p:txBody>
          <a:bodyPr/>
          <a:lstStyle/>
          <a:p>
            <a:r>
              <a:rPr lang="zh-CN" altLang="en-US"/>
              <a:t>PART 01</a:t>
            </a:r>
            <a:endParaRPr lang="zh-CN" altLang="en-US"/>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4395" y="377190"/>
            <a:ext cx="9166860" cy="441960"/>
          </a:xfrm>
          <a:prstGeom prst="rect">
            <a:avLst/>
          </a:prstGeom>
        </p:spPr>
        <p:txBody>
          <a:bodyPr wrap="square">
            <a:spAutoFit/>
          </a:bodyPr>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Manulife Trend</a:t>
            </a:r>
            <a:endParaRPr lang="en-US" altLang="zh-CN" sz="2000" b="1">
              <a:solidFill>
                <a:schemeClr val="tx1"/>
              </a:solidFill>
              <a:latin typeface="Times New Roman" panose="02020603050405020304"/>
              <a:ea typeface="MS Gothic" panose="020B0609070205080204" charset="-128"/>
            </a:endParaRPr>
          </a:p>
        </p:txBody>
      </p:sp>
      <p:pic>
        <p:nvPicPr>
          <p:cNvPr id="57" name="图片 26" descr="IMG_256"/>
          <p:cNvPicPr>
            <a:picLocks noChangeAspect="1"/>
          </p:cNvPicPr>
          <p:nvPr/>
        </p:nvPicPr>
        <p:blipFill>
          <a:blip r:embed="rId1"/>
          <a:stretch>
            <a:fillRect/>
          </a:stretch>
        </p:blipFill>
        <p:spPr>
          <a:xfrm>
            <a:off x="565785" y="2796540"/>
            <a:ext cx="9114155" cy="3868420"/>
          </a:xfrm>
          <a:prstGeom prst="rect">
            <a:avLst/>
          </a:prstGeom>
          <a:gradFill>
            <a:gsLst>
              <a:gs pos="0">
                <a:schemeClr val="accent1">
                  <a:lumMod val="60000"/>
                  <a:lumOff val="40000"/>
                </a:schemeClr>
              </a:gs>
              <a:gs pos="100000">
                <a:schemeClr val="accent1"/>
              </a:gs>
            </a:gsLst>
            <a:lin ang="18900000" scaled="0"/>
          </a:gradFill>
          <a:ln w="9525">
            <a:noFill/>
          </a:ln>
        </p:spPr>
      </p:pic>
      <p:sp>
        <p:nvSpPr>
          <p:cNvPr id="2" name="文本框 1"/>
          <p:cNvSpPr txBox="1"/>
          <p:nvPr/>
        </p:nvSpPr>
        <p:spPr>
          <a:xfrm>
            <a:off x="874395" y="1030605"/>
            <a:ext cx="9296400" cy="1212215"/>
          </a:xfrm>
          <a:prstGeom prst="rect">
            <a:avLst/>
          </a:prstGeom>
        </p:spPr>
        <p:txBody>
          <a:bodyPr wrap="square">
            <a:spAutoFit/>
          </a:bodyPr>
          <a:p>
            <a:pPr marL="0" indent="0" algn="just" defTabSz="266700">
              <a:lnSpc>
                <a:spcPct val="114000"/>
              </a:lnSpc>
              <a:spcBef>
                <a:spcPts val="500"/>
              </a:spcBef>
              <a:spcAft>
                <a:spcPts val="500"/>
              </a:spcAft>
            </a:pPr>
            <a:r>
              <a:rPr lang="en-US" altLang="zh-CN" sz="1600">
                <a:solidFill>
                  <a:schemeClr val="tx1"/>
                </a:solidFill>
                <a:latin typeface="Times New Roman" panose="02020603050405020304"/>
                <a:ea typeface="宋体" panose="02010600030101010101" pitchFamily="2" charset="-122"/>
              </a:rPr>
              <a:t>The topic “Policy Terms and Claims” consistently dominates user discussions from 2014 to 2025, with average weights typically above 0.6. This indicates that customers of Manulife are persistently focused on understanding contract details, claim rules, and benefit eligibility—suggesting potential complexity or confusion in policy language or service transparency.</a:t>
            </a:r>
            <a:endParaRPr lang="en-US" altLang="zh-CN" sz="1600">
              <a:solidFill>
                <a:schemeClr val="tx1"/>
              </a:solidFill>
              <a:latin typeface="Times New Roman" panose="02020603050405020304"/>
              <a:ea typeface="宋体" panose="02010600030101010101" pitchFamily="2" charset="-122"/>
            </a:endParaRPr>
          </a:p>
        </p:txBody>
      </p:sp>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4395" y="377190"/>
            <a:ext cx="9166860" cy="441960"/>
          </a:xfrm>
          <a:prstGeom prst="rect">
            <a:avLst/>
          </a:prstGeom>
        </p:spPr>
        <p:txBody>
          <a:bodyPr wrap="square">
            <a:spAutoFit/>
          </a:bodyPr>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AXA Trend</a:t>
            </a:r>
            <a:endParaRPr lang="en-US" altLang="zh-CN" sz="2000" b="1">
              <a:solidFill>
                <a:schemeClr val="tx1"/>
              </a:solidFill>
              <a:latin typeface="Times New Roman" panose="02020603050405020304"/>
              <a:ea typeface="MS Gothic" panose="020B0609070205080204" charset="-128"/>
            </a:endParaRPr>
          </a:p>
        </p:txBody>
      </p:sp>
      <p:sp>
        <p:nvSpPr>
          <p:cNvPr id="2" name="文本框 1"/>
          <p:cNvSpPr txBox="1"/>
          <p:nvPr/>
        </p:nvSpPr>
        <p:spPr>
          <a:xfrm>
            <a:off x="874395" y="1030605"/>
            <a:ext cx="9296400" cy="1410970"/>
          </a:xfrm>
          <a:prstGeom prst="rect">
            <a:avLst/>
          </a:prstGeom>
        </p:spPr>
        <p:txBody>
          <a:bodyPr wrap="square">
            <a:spAutoFit/>
          </a:bodyPr>
          <a:p>
            <a:pPr marL="0" indent="0" algn="just" defTabSz="266700">
              <a:lnSpc>
                <a:spcPct val="114000"/>
              </a:lnSpc>
              <a:spcBef>
                <a:spcPts val="500"/>
              </a:spcBef>
              <a:spcAft>
                <a:spcPts val="500"/>
              </a:spcAft>
            </a:pPr>
            <a:r>
              <a:rPr lang="en-US" altLang="zh-CN" sz="2000" b="1">
                <a:solidFill>
                  <a:schemeClr val="tx1"/>
                </a:solidFill>
                <a:latin typeface="Times New Roman" panose="02020603050405020304"/>
                <a:ea typeface="宋体" panose="02010600030101010101" pitchFamily="2" charset="-122"/>
              </a:rPr>
              <a:t>Dominance of Medical Coverage and Service Payment</a:t>
            </a:r>
            <a:endParaRPr lang="en-US" altLang="zh-CN" sz="2000" b="1">
              <a:solidFill>
                <a:schemeClr val="tx1"/>
              </a:solidFill>
              <a:latin typeface="Times New Roman" panose="02020603050405020304"/>
              <a:ea typeface="宋体" panose="02010600030101010101" pitchFamily="2" charset="-122"/>
            </a:endParaRPr>
          </a:p>
          <a:p>
            <a:pPr marL="0" indent="0" algn="just" defTabSz="266700">
              <a:lnSpc>
                <a:spcPct val="114000"/>
              </a:lnSpc>
              <a:spcBef>
                <a:spcPts val="500"/>
              </a:spcBef>
              <a:spcAft>
                <a:spcPts val="500"/>
              </a:spcAft>
            </a:pPr>
            <a:r>
              <a:rPr lang="en-US" altLang="zh-CN" sz="1600">
                <a:solidFill>
                  <a:schemeClr val="tx1"/>
                </a:solidFill>
                <a:latin typeface="Times New Roman" panose="02020603050405020304"/>
                <a:ea typeface="宋体" panose="02010600030101010101" pitchFamily="2" charset="-122"/>
              </a:rPr>
              <a:t>Throughout the observed period, the topic “Medical Coverage and Service Payment” consistently dominates user discussions related to AXA. This indicates a sustained public interest in AXA’s health-related services, likely reflecting the company’s strong market presence in Hong Kong’s medical insurance sector.</a:t>
            </a:r>
            <a:endParaRPr lang="en-US" altLang="zh-CN" sz="1600">
              <a:solidFill>
                <a:schemeClr val="tx1"/>
              </a:solidFill>
              <a:latin typeface="Times New Roman" panose="02020603050405020304"/>
              <a:ea typeface="宋体" panose="02010600030101010101" pitchFamily="2" charset="-122"/>
            </a:endParaRPr>
          </a:p>
        </p:txBody>
      </p:sp>
      <p:pic>
        <p:nvPicPr>
          <p:cNvPr id="58" name="图片 27" descr="IMG_256"/>
          <p:cNvPicPr>
            <a:picLocks noChangeAspect="1"/>
          </p:cNvPicPr>
          <p:nvPr/>
        </p:nvPicPr>
        <p:blipFill>
          <a:blip r:embed="rId1"/>
          <a:stretch>
            <a:fillRect/>
          </a:stretch>
        </p:blipFill>
        <p:spPr>
          <a:xfrm>
            <a:off x="979805" y="3249930"/>
            <a:ext cx="8134985" cy="3456305"/>
          </a:xfrm>
          <a:prstGeom prst="rect">
            <a:avLst/>
          </a:prstGeom>
          <a:gradFill>
            <a:gsLst>
              <a:gs pos="0">
                <a:schemeClr val="accent1">
                  <a:lumMod val="60000"/>
                  <a:lumOff val="40000"/>
                </a:schemeClr>
              </a:gs>
              <a:gs pos="100000">
                <a:schemeClr val="accent1"/>
              </a:gs>
            </a:gsLst>
            <a:lin ang="18900000" scaled="0"/>
          </a:gradFill>
          <a:ln w="9525">
            <a:noFill/>
          </a:ln>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4395" y="377190"/>
            <a:ext cx="9166860" cy="441960"/>
          </a:xfrm>
          <a:prstGeom prst="rect">
            <a:avLst/>
          </a:prstGeom>
        </p:spPr>
        <p:txBody>
          <a:bodyPr wrap="square">
            <a:spAutoFit/>
          </a:bodyPr>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AXA Trend</a:t>
            </a:r>
            <a:endParaRPr lang="en-US" altLang="zh-CN" sz="2000" b="1">
              <a:solidFill>
                <a:schemeClr val="tx1"/>
              </a:solidFill>
              <a:latin typeface="Times New Roman" panose="02020603050405020304"/>
              <a:ea typeface="MS Gothic" panose="020B0609070205080204" charset="-128"/>
            </a:endParaRPr>
          </a:p>
        </p:txBody>
      </p:sp>
      <p:sp>
        <p:nvSpPr>
          <p:cNvPr id="2" name="文本框 1"/>
          <p:cNvSpPr txBox="1"/>
          <p:nvPr/>
        </p:nvSpPr>
        <p:spPr>
          <a:xfrm>
            <a:off x="874395" y="1030605"/>
            <a:ext cx="10744835" cy="1900555"/>
          </a:xfrm>
          <a:prstGeom prst="rect">
            <a:avLst/>
          </a:prstGeom>
        </p:spPr>
        <p:txBody>
          <a:bodyPr wrap="square">
            <a:spAutoFit/>
          </a:bodyPr>
          <a:p>
            <a:pPr marL="0" indent="0" algn="just" defTabSz="266700">
              <a:lnSpc>
                <a:spcPct val="114000"/>
              </a:lnSpc>
              <a:spcBef>
                <a:spcPts val="500"/>
              </a:spcBef>
              <a:spcAft>
                <a:spcPts val="500"/>
              </a:spcAft>
            </a:pPr>
            <a:r>
              <a:rPr lang="en-US" altLang="zh-CN" sz="1600">
                <a:solidFill>
                  <a:schemeClr val="tx1"/>
                </a:solidFill>
                <a:latin typeface="Times New Roman" panose="02020603050405020304"/>
                <a:ea typeface="宋体" panose="02010600030101010101" pitchFamily="2" charset="-122"/>
              </a:rPr>
              <a:t>Inverse Trend Between Medical and Investment Topics (2012–2015)</a:t>
            </a:r>
            <a:endParaRPr lang="en-US" altLang="zh-CN" sz="1600">
              <a:solidFill>
                <a:schemeClr val="tx1"/>
              </a:solidFill>
              <a:latin typeface="Times New Roman" panose="02020603050405020304"/>
              <a:ea typeface="宋体" panose="02010600030101010101" pitchFamily="2" charset="-122"/>
            </a:endParaRPr>
          </a:p>
          <a:p>
            <a:pPr marL="0" indent="0" algn="just" defTabSz="266700">
              <a:lnSpc>
                <a:spcPct val="114000"/>
              </a:lnSpc>
              <a:spcBef>
                <a:spcPts val="500"/>
              </a:spcBef>
              <a:spcAft>
                <a:spcPts val="500"/>
              </a:spcAft>
            </a:pPr>
            <a:r>
              <a:rPr lang="en-US" altLang="zh-CN" sz="1600">
                <a:solidFill>
                  <a:schemeClr val="tx1"/>
                </a:solidFill>
                <a:latin typeface="Times New Roman" panose="02020603050405020304"/>
                <a:ea typeface="宋体" panose="02010600030101010101" pitchFamily="2" charset="-122"/>
              </a:rPr>
              <a:t>From 2012 to 2015, a clear inverse trend is observed between “Medical Coverage and Service Payment” and “Policy Design and Investment-Oriented Products.” While interest in medical coverage surged, investment-related topics declined. This divergence may be attributed to AXA’s strategic emphasis on medical insurance during that period. Notably, the company launched the HealthVital Major Illness Insurance Series in 2014, which gained significant public attention and awards. This focus likely redirected user discussions away from investment products toward health coverage.</a:t>
            </a:r>
            <a:endParaRPr lang="en-US" altLang="zh-CN" sz="1600">
              <a:solidFill>
                <a:schemeClr val="tx1"/>
              </a:solidFill>
              <a:latin typeface="Times New Roman" panose="02020603050405020304"/>
              <a:ea typeface="宋体" panose="02010600030101010101" pitchFamily="2" charset="-122"/>
            </a:endParaRPr>
          </a:p>
        </p:txBody>
      </p:sp>
      <p:pic>
        <p:nvPicPr>
          <p:cNvPr id="3" name="图片 2"/>
          <p:cNvPicPr>
            <a:picLocks noChangeAspect="1"/>
          </p:cNvPicPr>
          <p:nvPr/>
        </p:nvPicPr>
        <p:blipFill>
          <a:blip r:embed="rId1"/>
          <a:stretch>
            <a:fillRect/>
          </a:stretch>
        </p:blipFill>
        <p:spPr>
          <a:xfrm>
            <a:off x="1169670" y="2931160"/>
            <a:ext cx="5033645" cy="3531235"/>
          </a:xfrm>
          <a:prstGeom prst="rect">
            <a:avLst/>
          </a:prstGeom>
        </p:spPr>
      </p:pic>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4395" y="259715"/>
            <a:ext cx="9166860" cy="511810"/>
          </a:xfrm>
          <a:prstGeom prst="rect">
            <a:avLst/>
          </a:prstGeom>
        </p:spPr>
        <p:txBody>
          <a:bodyPr wrap="square">
            <a:spAutoFit/>
          </a:bodyPr>
          <a:p>
            <a:pPr algn="ctr" defTabSz="266700">
              <a:lnSpc>
                <a:spcPct val="114000"/>
              </a:lnSpc>
              <a:spcBef>
                <a:spcPts val="1000"/>
              </a:spcBef>
              <a:spcAft>
                <a:spcPct val="0"/>
              </a:spcAft>
            </a:pPr>
            <a:r>
              <a:rPr lang="en-US" altLang="zh-CN" sz="2400" b="1">
                <a:solidFill>
                  <a:schemeClr val="tx1"/>
                </a:solidFill>
                <a:latin typeface="Times New Roman" panose="02020603050405020304"/>
                <a:ea typeface="MS Gothic" panose="020B0609070205080204" charset="-128"/>
              </a:rPr>
              <a:t>Cross-Company Comparison</a:t>
            </a:r>
            <a:endParaRPr lang="en-US" altLang="zh-CN" sz="2400" b="1">
              <a:solidFill>
                <a:schemeClr val="tx1"/>
              </a:solidFill>
              <a:latin typeface="Times New Roman" panose="02020603050405020304"/>
              <a:ea typeface="MS Gothic" panose="020B0609070205080204" charset="-128"/>
            </a:endParaRPr>
          </a:p>
        </p:txBody>
      </p:sp>
      <p:sp>
        <p:nvSpPr>
          <p:cNvPr id="4" name="文本框 3"/>
          <p:cNvSpPr txBox="1"/>
          <p:nvPr/>
        </p:nvSpPr>
        <p:spPr>
          <a:xfrm>
            <a:off x="245745" y="921385"/>
            <a:ext cx="11574780" cy="2507615"/>
          </a:xfrm>
          <a:prstGeom prst="rect">
            <a:avLst/>
          </a:prstGeom>
        </p:spPr>
        <p:txBody>
          <a:bodyPr wrap="square">
            <a:spAutoFit/>
          </a:bodyPr>
          <a:p>
            <a:pPr defTabSz="266700">
              <a:lnSpc>
                <a:spcPct val="114000"/>
              </a:lnSpc>
              <a:spcBef>
                <a:spcPts val="1000"/>
              </a:spcBef>
              <a:spcAft>
                <a:spcPct val="0"/>
              </a:spcAft>
            </a:pPr>
            <a:r>
              <a:rPr lang="en-US" altLang="zh-CN" sz="2000" b="1">
                <a:solidFill>
                  <a:schemeClr val="tx1"/>
                </a:solidFill>
                <a:latin typeface="Times New Roman" panose="02020603050405020304"/>
                <a:ea typeface="宋体" panose="02010600030101010101" pitchFamily="2" charset="-122"/>
              </a:rPr>
              <a:t>Policy Terms and Claims</a:t>
            </a:r>
            <a:endParaRPr lang="en-US" altLang="zh-CN" sz="2000" b="1">
              <a:solidFill>
                <a:schemeClr val="tx1"/>
              </a:solidFill>
              <a:latin typeface="Times New Roman" panose="02020603050405020304"/>
              <a:ea typeface="宋体" panose="02010600030101010101" pitchFamily="2" charset="-122"/>
            </a:endParaRPr>
          </a:p>
          <a:p>
            <a:pPr defTabSz="266700">
              <a:lnSpc>
                <a:spcPct val="114000"/>
              </a:lnSpc>
              <a:spcBef>
                <a:spcPts val="1000"/>
              </a:spcBef>
              <a:spcAft>
                <a:spcPct val="0"/>
              </a:spcAft>
            </a:pPr>
            <a:r>
              <a:rPr lang="en-US" altLang="zh-CN" sz="1600">
                <a:solidFill>
                  <a:schemeClr val="tx1"/>
                </a:solidFill>
                <a:latin typeface="Times New Roman" panose="02020603050405020304"/>
                <a:ea typeface="宋体" panose="02010600030101010101" pitchFamily="2" charset="-122"/>
              </a:rPr>
              <a:t>To further explore differences in user concerns, we selected the topic of "Policy Terms and Claims" and compared its annual trends across five insurance companies. The visualization and insights are as follows</a:t>
            </a:r>
            <a:endParaRPr lang="en-US" altLang="zh-CN" sz="1600">
              <a:solidFill>
                <a:schemeClr val="tx1"/>
              </a:solidFill>
              <a:latin typeface="Times New Roman" panose="02020603050405020304"/>
              <a:ea typeface="宋体" panose="02010600030101010101" pitchFamily="2" charset="-122"/>
            </a:endParaRPr>
          </a:p>
          <a:p>
            <a:pPr defTabSz="266700">
              <a:lnSpc>
                <a:spcPct val="114000"/>
              </a:lnSpc>
              <a:spcBef>
                <a:spcPts val="1000"/>
              </a:spcBef>
              <a:spcAft>
                <a:spcPct val="0"/>
              </a:spcAft>
            </a:pPr>
            <a:r>
              <a:rPr lang="en-US" altLang="zh-CN" sz="1600">
                <a:solidFill>
                  <a:schemeClr val="tx1"/>
                </a:solidFill>
                <a:latin typeface="Times New Roman" panose="02020603050405020304"/>
                <a:ea typeface="宋体" panose="02010600030101010101" pitchFamily="2" charset="-122"/>
              </a:rPr>
              <a:t>1.Sun Life dominates in claim-related discussions, maintaining the highest topic weight (0.66–0.72) since 2013, indicating consistent user engagement—possibly due to complaints, complexity, or regulatory pressure.</a:t>
            </a:r>
            <a:endParaRPr lang="en-US" altLang="zh-CN" sz="1600">
              <a:solidFill>
                <a:schemeClr val="tx1"/>
              </a:solidFill>
              <a:latin typeface="Times New Roman" panose="02020603050405020304"/>
              <a:ea typeface="宋体" panose="02010600030101010101" pitchFamily="2" charset="-122"/>
            </a:endParaRPr>
          </a:p>
          <a:p>
            <a:pPr defTabSz="266700">
              <a:lnSpc>
                <a:spcPct val="114000"/>
              </a:lnSpc>
              <a:spcBef>
                <a:spcPts val="1000"/>
              </a:spcBef>
              <a:spcAft>
                <a:spcPct val="0"/>
              </a:spcAft>
            </a:pPr>
            <a:r>
              <a:rPr lang="en-US" altLang="zh-CN" sz="1600">
                <a:solidFill>
                  <a:schemeClr val="tx1"/>
                </a:solidFill>
                <a:latin typeface="Times New Roman" panose="02020603050405020304"/>
                <a:ea typeface="宋体" panose="02010600030101010101" pitchFamily="2" charset="-122"/>
              </a:rPr>
              <a:t>2.Manulife showed a sharp rise around 2015, and has since maintained a high level of user attention (around 0.60+), likely due to internal policy changes, communication issues, or external events triggering public discussion:</a:t>
            </a:r>
            <a:endParaRPr lang="en-US" altLang="zh-CN" sz="1600">
              <a:solidFill>
                <a:schemeClr val="tx1"/>
              </a:solidFill>
              <a:latin typeface="Times New Roman" panose="02020603050405020304"/>
              <a:ea typeface="宋体" panose="02010600030101010101" pitchFamily="2" charset="-122"/>
            </a:endParaRPr>
          </a:p>
        </p:txBody>
      </p:sp>
      <p:pic>
        <p:nvPicPr>
          <p:cNvPr id="62" name="图片 31" descr="IMG_256"/>
          <p:cNvPicPr>
            <a:picLocks noChangeAspect="1"/>
          </p:cNvPicPr>
          <p:nvPr/>
        </p:nvPicPr>
        <p:blipFill>
          <a:blip r:embed="rId1"/>
          <a:stretch>
            <a:fillRect/>
          </a:stretch>
        </p:blipFill>
        <p:spPr>
          <a:xfrm>
            <a:off x="2148205" y="3487420"/>
            <a:ext cx="7065645" cy="3500120"/>
          </a:xfrm>
          <a:prstGeom prst="rect">
            <a:avLst/>
          </a:prstGeom>
          <a:solidFill>
            <a:schemeClr val="accent1"/>
          </a:solidFill>
          <a:ln w="9525">
            <a:noFill/>
          </a:ln>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874395" y="377190"/>
            <a:ext cx="9166860" cy="441960"/>
          </a:xfrm>
          <a:prstGeom prst="rect">
            <a:avLst/>
          </a:prstGeom>
        </p:spPr>
        <p:txBody>
          <a:bodyPr wrap="square">
            <a:spAutoFit/>
          </a:bodyPr>
          <a:p>
            <a:pPr algn="just" defTabSz="266700">
              <a:lnSpc>
                <a:spcPct val="114000"/>
              </a:lnSpc>
              <a:spcBef>
                <a:spcPts val="1000"/>
              </a:spcBef>
              <a:spcAft>
                <a:spcPct val="0"/>
              </a:spcAft>
            </a:pPr>
            <a:r>
              <a:rPr lang="en-US" altLang="zh-CN" sz="2000" b="1">
                <a:solidFill>
                  <a:schemeClr val="tx1"/>
                </a:solidFill>
                <a:latin typeface="Times New Roman" panose="02020603050405020304"/>
                <a:ea typeface="MS Gothic" panose="020B0609070205080204" charset="-128"/>
              </a:rPr>
              <a:t>Cross-Company Comparison</a:t>
            </a:r>
            <a:endParaRPr lang="en-US" altLang="zh-CN" sz="2000" b="1">
              <a:solidFill>
                <a:schemeClr val="tx1"/>
              </a:solidFill>
              <a:latin typeface="Times New Roman" panose="02020603050405020304"/>
              <a:ea typeface="MS Gothic" panose="020B0609070205080204" charset="-128"/>
            </a:endParaRPr>
          </a:p>
        </p:txBody>
      </p:sp>
      <p:sp>
        <p:nvSpPr>
          <p:cNvPr id="4" name="文本框 3"/>
          <p:cNvSpPr txBox="1"/>
          <p:nvPr/>
        </p:nvSpPr>
        <p:spPr>
          <a:xfrm>
            <a:off x="1176655" y="1074420"/>
            <a:ext cx="8864600" cy="1912620"/>
          </a:xfrm>
          <a:prstGeom prst="rect">
            <a:avLst/>
          </a:prstGeom>
        </p:spPr>
        <p:txBody>
          <a:bodyPr wrap="square">
            <a:spAutoFit/>
          </a:bodyPr>
          <a:p>
            <a:pPr defTabSz="266700">
              <a:lnSpc>
                <a:spcPct val="114000"/>
              </a:lnSpc>
              <a:spcBef>
                <a:spcPts val="1000"/>
              </a:spcBef>
              <a:spcAft>
                <a:spcPct val="0"/>
              </a:spcAft>
            </a:pPr>
            <a:r>
              <a:rPr lang="en-US" altLang="zh-CN" sz="2400" b="1">
                <a:solidFill>
                  <a:schemeClr val="tx1"/>
                </a:solidFill>
                <a:latin typeface="Times New Roman" panose="02020603050405020304"/>
                <a:ea typeface="MS Gothic" panose="020B0609070205080204" charset="-128"/>
              </a:rPr>
              <a:t>Medical topic trends </a:t>
            </a:r>
            <a:endParaRPr lang="en-US" altLang="zh-CN" sz="2400" b="1">
              <a:solidFill>
                <a:schemeClr val="tx1"/>
              </a:solidFill>
              <a:latin typeface="Times New Roman" panose="02020603050405020304"/>
              <a:ea typeface="MS Gothic" panose="020B0609070205080204" charset="-128"/>
            </a:endParaRPr>
          </a:p>
          <a:p>
            <a:pPr defTabSz="266700">
              <a:lnSpc>
                <a:spcPct val="114000"/>
              </a:lnSpc>
              <a:spcAft>
                <a:spcPts val="1000"/>
              </a:spcAft>
            </a:pPr>
            <a:r>
              <a:rPr lang="en-US" altLang="zh-CN" sz="1600">
                <a:solidFill>
                  <a:schemeClr val="tx1"/>
                </a:solidFill>
                <a:latin typeface="Times New Roman" panose="02020603050405020304"/>
                <a:ea typeface="宋体" panose="02010600030101010101" pitchFamily="2" charset="-122"/>
              </a:rPr>
              <a:t>To better understand how public interest in medical-related topics varies across major insurance companies over time, we aggregated topic weights annually and plotted the trends from 2011 to 2025. The line chart below presents a comparative view of the evolving attention paid to medical topics, such as </a:t>
            </a:r>
            <a:r>
              <a:rPr lang="en-US" altLang="zh-CN" sz="1600" b="1">
                <a:solidFill>
                  <a:schemeClr val="tx1"/>
                </a:solidFill>
                <a:latin typeface="Times New Roman" panose="02020603050405020304"/>
                <a:ea typeface="宋体" panose="02010600030101010101" pitchFamily="2" charset="-122"/>
              </a:rPr>
              <a:t>Medical Coverage and Service Payment</a:t>
            </a:r>
            <a:r>
              <a:rPr lang="en-US" altLang="zh-CN" sz="1600">
                <a:solidFill>
                  <a:schemeClr val="tx1"/>
                </a:solidFill>
                <a:latin typeface="Times New Roman" panose="02020603050405020304"/>
                <a:ea typeface="宋体" panose="02010600030101010101" pitchFamily="2" charset="-122"/>
              </a:rPr>
              <a:t> or </a:t>
            </a:r>
            <a:r>
              <a:rPr lang="en-US" altLang="zh-CN" sz="1600" b="1">
                <a:solidFill>
                  <a:schemeClr val="tx1"/>
                </a:solidFill>
                <a:latin typeface="Times New Roman" panose="02020603050405020304"/>
                <a:ea typeface="宋体" panose="02010600030101010101" pitchFamily="2" charset="-122"/>
              </a:rPr>
              <a:t>Medical Plan</a:t>
            </a:r>
            <a:r>
              <a:rPr lang="en-US" altLang="zh-CN" sz="1600">
                <a:solidFill>
                  <a:schemeClr val="tx1"/>
                </a:solidFill>
                <a:latin typeface="Times New Roman" panose="02020603050405020304"/>
                <a:ea typeface="宋体" panose="02010600030101010101" pitchFamily="2" charset="-122"/>
              </a:rPr>
              <a:t>, across four major providers: </a:t>
            </a:r>
            <a:r>
              <a:rPr lang="en-US" altLang="zh-CN" sz="1600" b="1">
                <a:solidFill>
                  <a:schemeClr val="tx1"/>
                </a:solidFill>
                <a:latin typeface="Times New Roman" panose="02020603050405020304"/>
                <a:ea typeface="宋体" panose="02010600030101010101" pitchFamily="2" charset="-122"/>
              </a:rPr>
              <a:t>AXA, AIA, Prudential, and Sun Life</a:t>
            </a:r>
            <a:r>
              <a:rPr lang="en-US" altLang="zh-CN" sz="1600">
                <a:solidFill>
                  <a:schemeClr val="tx1"/>
                </a:solidFill>
                <a:latin typeface="Times New Roman" panose="02020603050405020304"/>
                <a:ea typeface="宋体" panose="02010600030101010101" pitchFamily="2" charset="-122"/>
              </a:rPr>
              <a:t>.</a:t>
            </a:r>
            <a:endParaRPr lang="en-US" altLang="zh-CN" sz="1600">
              <a:solidFill>
                <a:schemeClr val="tx1"/>
              </a:solidFill>
              <a:latin typeface="Times New Roman" panose="02020603050405020304"/>
              <a:ea typeface="宋体" panose="02010600030101010101" pitchFamily="2" charset="-122"/>
            </a:endParaRPr>
          </a:p>
        </p:txBody>
      </p:sp>
      <p:pic>
        <p:nvPicPr>
          <p:cNvPr id="61" name="图片 30" descr="IMG_256"/>
          <p:cNvPicPr>
            <a:picLocks noChangeAspect="1"/>
          </p:cNvPicPr>
          <p:nvPr/>
        </p:nvPicPr>
        <p:blipFill>
          <a:blip r:embed="rId1"/>
          <a:stretch>
            <a:fillRect/>
          </a:stretch>
        </p:blipFill>
        <p:spPr>
          <a:xfrm>
            <a:off x="1176655" y="2987040"/>
            <a:ext cx="7499985" cy="3714750"/>
          </a:xfrm>
          <a:prstGeom prst="rect">
            <a:avLst/>
          </a:prstGeom>
          <a:gradFill>
            <a:gsLst>
              <a:gs pos="0">
                <a:schemeClr val="accent1">
                  <a:lumMod val="60000"/>
                  <a:lumOff val="40000"/>
                </a:schemeClr>
              </a:gs>
              <a:gs pos="100000">
                <a:schemeClr val="accent1"/>
              </a:gs>
            </a:gsLst>
            <a:lin ang="18900000" scaled="0"/>
          </a:gradFill>
          <a:ln w="9525">
            <a:noFill/>
          </a:ln>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4030" y="400050"/>
            <a:ext cx="11038840" cy="5687695"/>
          </a:xfrm>
          <a:prstGeom prst="rect">
            <a:avLst/>
          </a:prstGeom>
        </p:spPr>
        <p:txBody>
          <a:bodyPr wrap="square">
            <a:spAutoFit/>
          </a:bodyPr>
          <a:p>
            <a:pPr>
              <a:spcAft>
                <a:spcPct val="60000"/>
              </a:spcAft>
            </a:pPr>
            <a:r>
              <a:rPr lang="en-US" altLang="zh-CN" sz="2200" b="1"/>
              <a:t>Time Series Summary &amp; Strategic Implications</a:t>
            </a:r>
            <a:endParaRPr lang="en-US" altLang="zh-CN" sz="2200" b="1"/>
          </a:p>
          <a:p>
            <a:r>
              <a:rPr lang="en-US" altLang="zh-CN" sz="2000" b="1"/>
              <a:t>Key Insights (2011–2025)</a:t>
            </a:r>
            <a:endParaRPr lang="en-US" altLang="zh-CN" sz="2000" b="1"/>
          </a:p>
          <a:p>
            <a:endParaRPr lang="en-US" altLang="zh-CN" sz="1600"/>
          </a:p>
          <a:p>
            <a:pPr>
              <a:buFont typeface="Arial" panose="020B0604020202020204"/>
              <a:buChar char="•"/>
            </a:pPr>
            <a:r>
              <a:rPr lang="en-US" altLang="zh-CN" sz="1600"/>
              <a:t>Medical topics dominate across firms; AXA &amp; AIA trend highly synchronized, both peaked in 2014.</a:t>
            </a:r>
            <a:endParaRPr lang="en-US" altLang="zh-CN" sz="1600"/>
          </a:p>
          <a:p>
            <a:pPr>
              <a:buFont typeface="Arial" panose="020B0604020202020204"/>
              <a:buChar char="•"/>
            </a:pPr>
            <a:endParaRPr lang="en-US" altLang="zh-CN" sz="1600"/>
          </a:p>
          <a:p>
            <a:pPr>
              <a:buFont typeface="Arial" panose="020B0604020202020204"/>
              <a:buChar char="•"/>
            </a:pPr>
            <a:r>
              <a:rPr lang="en-US" altLang="zh-CN" sz="1600"/>
              <a:t>Sun Life &amp; Manulife show persistently high focus on Policy Terms &amp; Claims (e.g., Sun Life: 0.66–0.70).</a:t>
            </a:r>
            <a:endParaRPr lang="en-US" altLang="zh-CN" sz="1600"/>
          </a:p>
          <a:p>
            <a:pPr>
              <a:buFont typeface="Arial" panose="020B0604020202020204"/>
              <a:buChar char="•"/>
            </a:pPr>
            <a:endParaRPr lang="en-US" altLang="zh-CN" sz="1600"/>
          </a:p>
          <a:p>
            <a:pPr>
              <a:buFont typeface="Arial" panose="020B0604020202020204"/>
              <a:buChar char="•"/>
            </a:pPr>
            <a:r>
              <a:rPr lang="en-US" altLang="zh-CN" sz="1600"/>
              <a:t>AIA shows internal topic trade-offs: pricing ↑ vs. personal concerns ↓ (2015–2019).</a:t>
            </a:r>
            <a:endParaRPr lang="en-US" altLang="zh-CN" sz="1600"/>
          </a:p>
          <a:p>
            <a:pPr>
              <a:buFont typeface="Arial" panose="020B0604020202020204"/>
              <a:buChar char="•"/>
            </a:pPr>
            <a:endParaRPr lang="en-US" altLang="zh-CN" sz="1600"/>
          </a:p>
          <a:p>
            <a:pPr>
              <a:buFont typeface="Arial" panose="020B0604020202020204"/>
              <a:buChar char="•"/>
            </a:pPr>
            <a:r>
              <a:rPr lang="en-US" altLang="zh-CN" sz="1600"/>
              <a:t>2024–2025 surge in medical concerns across all firms, likely due to post-pandemic effects or healthcare costs.</a:t>
            </a:r>
            <a:endParaRPr lang="en-US" altLang="zh-CN" sz="1600"/>
          </a:p>
          <a:p>
            <a:r>
              <a:rPr lang="zh-CN" altLang="en-US" sz="2000" b="1"/>
              <a:t> </a:t>
            </a:r>
            <a:r>
              <a:rPr lang="en-US" altLang="zh-CN" sz="2000" b="1"/>
              <a:t>Strategic Recommendations</a:t>
            </a:r>
            <a:endParaRPr lang="en-US" altLang="zh-CN" sz="2000" b="1"/>
          </a:p>
          <a:p>
            <a:endParaRPr lang="en-US" altLang="zh-CN" sz="1600"/>
          </a:p>
          <a:p>
            <a:pPr>
              <a:buFont typeface="Arial" panose="020B0604020202020204"/>
              <a:buChar char="•"/>
            </a:pPr>
            <a:r>
              <a:rPr lang="en-US" altLang="zh-CN" sz="1600"/>
              <a:t>Identify delayed risk zones: Sun Life’s claim focus signals unresolved issues.</a:t>
            </a:r>
            <a:endParaRPr lang="en-US" altLang="zh-CN" sz="1600"/>
          </a:p>
          <a:p>
            <a:pPr>
              <a:buFont typeface="Arial" panose="020B0604020202020204"/>
              <a:buChar char="•"/>
            </a:pPr>
            <a:endParaRPr lang="en-US" altLang="zh-CN" sz="1600"/>
          </a:p>
          <a:p>
            <a:pPr>
              <a:buFont typeface="Arial" panose="020B0604020202020204"/>
              <a:buChar char="•"/>
            </a:pPr>
            <a:r>
              <a:rPr lang="en-US" altLang="zh-CN" sz="1600"/>
              <a:t>Prepare for topic surges: Deploy hotlines, FAQs, and social listening tools during peak years.</a:t>
            </a:r>
            <a:endParaRPr lang="en-US" altLang="zh-CN" sz="1600"/>
          </a:p>
          <a:p>
            <a:pPr>
              <a:buFont typeface="Arial" panose="020B0604020202020204"/>
              <a:buChar char="•"/>
            </a:pPr>
            <a:endParaRPr lang="en-US" altLang="zh-CN" sz="1600"/>
          </a:p>
          <a:p>
            <a:pPr>
              <a:buFont typeface="Arial" panose="020B0604020202020204"/>
              <a:buChar char="•"/>
            </a:pPr>
            <a:r>
              <a:rPr lang="en-US" altLang="zh-CN" sz="1600"/>
              <a:t>Forecast needs from topic trends: Manulife’s stable post-2015 interest suggests incomplete resolution.</a:t>
            </a:r>
            <a:endParaRPr lang="en-US" altLang="zh-CN" sz="1600"/>
          </a:p>
          <a:p>
            <a:pPr>
              <a:buFont typeface="Arial" panose="020B0604020202020204"/>
              <a:buChar char="•"/>
            </a:pPr>
            <a:endParaRPr lang="en-US" altLang="zh-CN" sz="1600"/>
          </a:p>
          <a:p>
            <a:pPr>
              <a:buFont typeface="Arial" panose="020B0604020202020204"/>
              <a:buChar char="•"/>
            </a:pPr>
            <a:r>
              <a:rPr lang="en-US" altLang="zh-CN" sz="1600"/>
              <a:t>Leverage benchmarking: AXA strong in medical but weak in support; Sun Life should improve claim transparency.</a:t>
            </a:r>
            <a:endParaRPr lang="en-US" altLang="zh-CN" sz="1600"/>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rPr lang="en-US" altLang="zh-CN">
                <a:latin typeface="Times New Roman" panose="02020603050405020304" charset="0"/>
                <a:cs typeface="Times New Roman" panose="02020603050405020304" charset="0"/>
                <a:sym typeface="+mn-ea"/>
              </a:rPr>
              <a:t>Conclusion</a:t>
            </a:r>
            <a:endParaRPr lang="en-US" altLang="zh-CN"/>
          </a:p>
        </p:txBody>
      </p:sp>
      <p:sp>
        <p:nvSpPr>
          <p:cNvPr id="5" name="文本占位符 4"/>
          <p:cNvSpPr>
            <a:spLocks noGrp="1"/>
          </p:cNvSpPr>
          <p:nvPr>
            <p:ph type="body" idx="7"/>
            <p:custDataLst>
              <p:tags r:id="rId2"/>
            </p:custDataLst>
          </p:nvPr>
        </p:nvSpPr>
        <p:spPr/>
        <p:txBody>
          <a:bodyPr/>
          <a:lstStyle/>
          <a:p>
            <a:r>
              <a:rPr lang="zh-CN" altLang="en-US"/>
              <a:t>PART 06</a:t>
            </a:r>
            <a:endParaRPr lang="zh-CN" altLang="en-US"/>
          </a:p>
        </p:txBody>
      </p:sp>
    </p:spTree>
    <p:custDataLst>
      <p:tags r:id="rId3"/>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605" y="833120"/>
            <a:ext cx="10638790" cy="5227955"/>
          </a:xfrm>
          <a:prstGeom prst="rect">
            <a:avLst/>
          </a:prstGeom>
        </p:spPr>
        <p:txBody>
          <a:bodyPr wrap="square">
            <a:spAutoFit/>
          </a:bodyPr>
          <a:p>
            <a:pPr algn="just" defTabSz="266700">
              <a:lnSpc>
                <a:spcPct val="114000"/>
              </a:lnSpc>
              <a:spcBef>
                <a:spcPts val="1000"/>
              </a:spcBef>
              <a:spcAft>
                <a:spcPct val="0"/>
              </a:spcAft>
            </a:pPr>
            <a:r>
              <a:rPr lang="en-US" altLang="zh-CN" sz="2400" b="1">
                <a:solidFill>
                  <a:schemeClr val="tx1"/>
                </a:solidFill>
                <a:latin typeface="Times New Roman" panose="02020603050405020304"/>
                <a:ea typeface="MS Gothic" panose="020B0609070205080204" charset="-128"/>
              </a:rPr>
              <a:t> Cross-Company Strategic Recommendations</a:t>
            </a:r>
            <a:endParaRPr lang="en-US" altLang="zh-CN" sz="2400" b="1">
              <a:solidFill>
                <a:schemeClr val="tx1"/>
              </a:solidFill>
              <a:latin typeface="Times New Roman" panose="02020603050405020304"/>
              <a:ea typeface="MS Gothic" panose="020B0609070205080204" charset="-128"/>
            </a:endParaRPr>
          </a:p>
          <a:p>
            <a:pPr algn="just" defTabSz="266700">
              <a:lnSpc>
                <a:spcPct val="114000"/>
              </a:lnSpc>
              <a:spcAft>
                <a:spcPts val="1000"/>
              </a:spcAft>
            </a:pPr>
            <a:r>
              <a:rPr lang="en-US" altLang="zh-CN" sz="1600">
                <a:solidFill>
                  <a:schemeClr val="tx1"/>
                </a:solidFill>
                <a:latin typeface="Times New Roman" panose="02020603050405020304"/>
                <a:ea typeface="ＭＳ 明朝"/>
              </a:rPr>
              <a:t>Based on the comprehensive analysis of Reddit discussions about the five major insurance companies, we propose the following strategic recommendations that apply across the industry:</a:t>
            </a:r>
            <a:endParaRPr lang="en-US" altLang="zh-CN" sz="1600">
              <a:solidFill>
                <a:schemeClr val="tx1"/>
              </a:solidFill>
              <a:latin typeface="Times New Roman" panose="02020603050405020304"/>
              <a:ea typeface="ＭＳ 明朝"/>
            </a:endParaRPr>
          </a:p>
          <a:p>
            <a:pPr marL="269875" indent="-269875" algn="just" defTabSz="266700">
              <a:lnSpc>
                <a:spcPct val="114000"/>
              </a:lnSpc>
              <a:spcAft>
                <a:spcPts val="1000"/>
              </a:spcAft>
              <a:tabLst>
                <a:tab pos="228600" algn="l"/>
              </a:tabLst>
            </a:pPr>
            <a:r>
              <a:rPr lang="en-US" altLang="zh-CN" sz="1600">
                <a:solidFill>
                  <a:schemeClr val="tx1"/>
                </a:solidFill>
                <a:latin typeface="Times New Roman" panose="02020603050405020304"/>
                <a:ea typeface="ＭＳ 明朝"/>
              </a:rPr>
              <a:t>1. Activate digital customer entry points for companies like Manulife and Prudential. Our analysis shows that customers frequently discuss difficulties with digital access and online services. Enhancing digital platforms with intuitive interfaces and streamlined processes would address a significant pain point identified in the topic modeling.</a:t>
            </a:r>
            <a:endParaRPr lang="en-US" altLang="zh-CN" sz="1600">
              <a:solidFill>
                <a:schemeClr val="tx1"/>
              </a:solidFill>
              <a:latin typeface="Times New Roman" panose="02020603050405020304"/>
              <a:ea typeface="ＭＳ 明朝"/>
            </a:endParaRPr>
          </a:p>
          <a:p>
            <a:pPr marL="269875" indent="-269875" algn="just" defTabSz="266700">
              <a:lnSpc>
                <a:spcPct val="114000"/>
              </a:lnSpc>
              <a:spcAft>
                <a:spcPts val="1000"/>
              </a:spcAft>
              <a:tabLst>
                <a:tab pos="228600" algn="l"/>
              </a:tabLst>
            </a:pPr>
            <a:r>
              <a:rPr lang="en-US" altLang="zh-CN" sz="1600">
                <a:solidFill>
                  <a:schemeClr val="tx1"/>
                </a:solidFill>
                <a:latin typeface="Times New Roman" panose="02020603050405020304"/>
                <a:ea typeface="ＭＳ 明朝"/>
              </a:rPr>
              <a:t>2. Push claim process transparency reforms for AXA and AIA. The high prominence of claim-related topics, particularly denials and processing delays, indicates a need for greater transparency in the claims process. Implementing clear tracking systems, simplified documentation requirements, and proactive communication during claims processing would address these concerns.</a:t>
            </a:r>
            <a:endParaRPr lang="en-US" altLang="zh-CN" sz="1600">
              <a:solidFill>
                <a:schemeClr val="tx1"/>
              </a:solidFill>
              <a:latin typeface="Times New Roman" panose="02020603050405020304"/>
              <a:ea typeface="ＭＳ 明朝"/>
            </a:endParaRPr>
          </a:p>
          <a:p>
            <a:pPr marL="269875" indent="-269875" algn="just" defTabSz="266700">
              <a:lnSpc>
                <a:spcPct val="114000"/>
              </a:lnSpc>
              <a:spcAft>
                <a:spcPts val="1000"/>
              </a:spcAft>
              <a:tabLst>
                <a:tab pos="228600" algn="l"/>
              </a:tabLst>
            </a:pPr>
            <a:r>
              <a:rPr lang="en-US" altLang="zh-CN" sz="1600">
                <a:solidFill>
                  <a:schemeClr val="tx1"/>
                </a:solidFill>
                <a:latin typeface="Times New Roman" panose="02020603050405020304"/>
                <a:ea typeface="ＭＳ 明朝"/>
              </a:rPr>
              <a:t>3. Capitalize on Sun Life's success with dual-core (health+investment) positioning**. Sun Life's topics show a balanced interest in both health coverage and investment returns, suggesting that integrated products offering both protection and growth potential resonate with consumers. Other companies could develop similar dual-benefit products to meet this market demand.</a:t>
            </a:r>
            <a:endParaRPr lang="en-US" altLang="zh-CN" sz="1600">
              <a:solidFill>
                <a:schemeClr val="tx1"/>
              </a:solidFill>
              <a:latin typeface="Times New Roman" panose="02020603050405020304"/>
              <a:ea typeface="ＭＳ 明朝"/>
            </a:endParaRPr>
          </a:p>
          <a:p>
            <a:pPr marL="269875" indent="-269875" algn="just" defTabSz="266700">
              <a:lnSpc>
                <a:spcPct val="114000"/>
              </a:lnSpc>
              <a:spcAft>
                <a:spcPts val="1000"/>
              </a:spcAft>
              <a:tabLst>
                <a:tab pos="228600" algn="l"/>
              </a:tabLst>
            </a:pPr>
            <a:r>
              <a:rPr lang="en-US" altLang="zh-CN" sz="1600">
                <a:solidFill>
                  <a:schemeClr val="tx1"/>
                </a:solidFill>
                <a:latin typeface="Times New Roman" panose="02020603050405020304"/>
                <a:ea typeface="ＭＳ 明朝"/>
              </a:rPr>
              <a:t>4. Establish customer feedback loops to boost engagement in less-discussed brands. Companies with lower discussion volumes should implement systematic feedback collection and response mechanisms to increase customer engagement and identify improvement opportunities before they become widespread complaints.</a:t>
            </a:r>
            <a:endParaRPr lang="en-US" altLang="zh-CN" sz="1600">
              <a:solidFill>
                <a:schemeClr val="tx1"/>
              </a:solidFill>
              <a:latin typeface="Times New Roman" panose="02020603050405020304"/>
              <a:ea typeface="ＭＳ 明朝"/>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63295" y="187960"/>
            <a:ext cx="6096000" cy="521970"/>
          </a:xfrm>
          <a:prstGeom prst="rect">
            <a:avLst/>
          </a:prstGeom>
          <a:noFill/>
        </p:spPr>
        <p:txBody>
          <a:bodyPr wrap="square" rtlCol="0">
            <a:spAutoFit/>
          </a:bodyPr>
          <a:p>
            <a:pPr marL="0" indent="0" algn="just" defTabSz="266700">
              <a:spcBef>
                <a:spcPct val="0"/>
              </a:spcBef>
              <a:spcAft>
                <a:spcPct val="0"/>
              </a:spcAft>
            </a:pPr>
            <a:r>
              <a:rPr lang="en-US" altLang="zh-CN" sz="2800" b="1">
                <a:latin typeface="Times New Roman" panose="02020603050405020304"/>
                <a:ea typeface="宋体" panose="02010600030101010101" pitchFamily="2" charset="-122"/>
                <a:sym typeface="+mn-ea"/>
              </a:rPr>
              <a:t>Forecast Comparison and Insights</a:t>
            </a:r>
            <a:endParaRPr lang="en-US" altLang="zh-CN" sz="2800" b="1">
              <a:latin typeface="Times New Roman" panose="02020603050405020304"/>
              <a:ea typeface="宋体" panose="02010600030101010101" pitchFamily="2" charset="-122"/>
            </a:endParaRPr>
          </a:p>
        </p:txBody>
      </p:sp>
      <p:pic>
        <p:nvPicPr>
          <p:cNvPr id="10" name="图片 9"/>
          <p:cNvPicPr>
            <a:picLocks noChangeAspect="1"/>
          </p:cNvPicPr>
          <p:nvPr/>
        </p:nvPicPr>
        <p:blipFill>
          <a:blip r:embed="rId1"/>
          <a:stretch>
            <a:fillRect/>
          </a:stretch>
        </p:blipFill>
        <p:spPr>
          <a:xfrm>
            <a:off x="533400" y="993140"/>
            <a:ext cx="5562600" cy="5572125"/>
          </a:xfrm>
          <a:prstGeom prst="rect">
            <a:avLst/>
          </a:prstGeom>
        </p:spPr>
      </p:pic>
      <p:sp>
        <p:nvSpPr>
          <p:cNvPr id="11" name="文本框 10"/>
          <p:cNvSpPr txBox="1"/>
          <p:nvPr/>
        </p:nvSpPr>
        <p:spPr>
          <a:xfrm>
            <a:off x="6583680" y="1745933"/>
            <a:ext cx="5080000" cy="3476625"/>
          </a:xfrm>
          <a:prstGeom prst="rect">
            <a:avLst/>
          </a:prstGeom>
        </p:spPr>
        <p:txBody>
          <a:bodyPr>
            <a:spAutoFit/>
          </a:bodyPr>
          <a:p>
            <a:pPr algn="just" defTabSz="266700"/>
            <a:r>
              <a:rPr lang="en-US" altLang="zh-CN" sz="2000" b="1">
                <a:solidFill>
                  <a:schemeClr val="tx1"/>
                </a:solidFill>
                <a:latin typeface="Times New Roman" panose="02020603050405020304"/>
                <a:ea typeface="ＭＳ 明朝"/>
              </a:rPr>
              <a:t>LSTM Performance</a:t>
            </a:r>
            <a:r>
              <a:rPr lang="en-US" altLang="zh-CN" sz="2000">
                <a:solidFill>
                  <a:schemeClr val="tx1"/>
                </a:solidFill>
                <a:latin typeface="Times New Roman" panose="02020603050405020304"/>
                <a:ea typeface="ＭＳ 明朝"/>
              </a:rPr>
              <a:t>: The LSTM model generally achieved better quantitative accuracy, particularly in smoother and stable series (e.g., Sun Life). However, it tends to underperform in predicting local peaks or abrupt fluctuations, as its predictions appear more smoothed.</a:t>
            </a:r>
            <a:endParaRPr lang="en-US" altLang="zh-CN" sz="2000">
              <a:solidFill>
                <a:schemeClr val="tx1"/>
              </a:solidFill>
              <a:latin typeface="Times New Roman" panose="02020603050405020304"/>
              <a:ea typeface="ＭＳ 明朝"/>
            </a:endParaRPr>
          </a:p>
          <a:p>
            <a:pPr algn="just" defTabSz="266700"/>
            <a:r>
              <a:rPr lang="en-US" altLang="zh-CN" sz="2000" b="1">
                <a:solidFill>
                  <a:schemeClr val="tx1"/>
                </a:solidFill>
                <a:latin typeface="Times New Roman" panose="02020603050405020304"/>
                <a:ea typeface="ＭＳ 明朝"/>
              </a:rPr>
              <a:t>VAR Performance</a:t>
            </a:r>
            <a:r>
              <a:rPr lang="en-US" altLang="zh-CN" sz="2000">
                <a:solidFill>
                  <a:schemeClr val="tx1"/>
                </a:solidFill>
                <a:latin typeface="Times New Roman" panose="02020603050405020304"/>
                <a:ea typeface="ＭＳ 明朝"/>
              </a:rPr>
              <a:t>: The VAR model, although having higher RMSE and MAE values, captured fluctuations and spikes more sharply, which may reflect real-world volatility more realistically in certain contexts.</a:t>
            </a:r>
            <a:endParaRPr lang="en-US" altLang="zh-CN" sz="2000">
              <a:solidFill>
                <a:schemeClr val="tx1"/>
              </a:solidFill>
              <a:latin typeface="Times New Roman" panose="02020603050405020304"/>
              <a:ea typeface="ＭＳ 明朝"/>
            </a:endParaRPr>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3420" y="756285"/>
            <a:ext cx="9626600" cy="4928870"/>
          </a:xfrm>
          <a:prstGeom prst="rect">
            <a:avLst/>
          </a:prstGeom>
        </p:spPr>
        <p:txBody>
          <a:bodyPr wrap="square">
            <a:noAutofit/>
          </a:bodyPr>
          <a:p>
            <a:pPr algn="just" defTabSz="266700">
              <a:lnSpc>
                <a:spcPct val="114000"/>
              </a:lnSpc>
              <a:spcBef>
                <a:spcPts val="1000"/>
              </a:spcBef>
              <a:spcAft>
                <a:spcPct val="0"/>
              </a:spcAft>
            </a:pPr>
            <a:r>
              <a:rPr lang="en-US" altLang="zh-CN" sz="2400" b="1">
                <a:solidFill>
                  <a:schemeClr val="tx1"/>
                </a:solidFill>
                <a:latin typeface="Times New Roman" panose="02020603050405020304"/>
                <a:ea typeface="MS Gothic" panose="020B0609070205080204" charset="-128"/>
              </a:rPr>
              <a:t>Future Research Direction</a:t>
            </a:r>
            <a:r>
              <a:rPr lang="en-US" altLang="zh-CN" sz="2200" b="1">
                <a:solidFill>
                  <a:schemeClr val="tx1"/>
                </a:solidFill>
                <a:latin typeface="Times New Roman" panose="02020603050405020304"/>
                <a:ea typeface="MS Gothic" panose="020B0609070205080204" charset="-128"/>
              </a:rPr>
              <a:t>s</a:t>
            </a:r>
            <a:endParaRPr lang="en-US" altLang="zh-CN" sz="2200" b="1">
              <a:solidFill>
                <a:schemeClr val="tx1"/>
              </a:solidFill>
              <a:latin typeface="Times New Roman" panose="02020603050405020304"/>
              <a:ea typeface="MS Gothic" panose="020B0609070205080204" charset="-128"/>
            </a:endParaRPr>
          </a:p>
          <a:p>
            <a:pPr algn="just" defTabSz="266700">
              <a:lnSpc>
                <a:spcPct val="114000"/>
              </a:lnSpc>
              <a:spcAft>
                <a:spcPts val="1000"/>
              </a:spcAft>
            </a:pPr>
            <a:r>
              <a:rPr lang="en-US" altLang="zh-CN" sz="2000">
                <a:solidFill>
                  <a:schemeClr val="tx1"/>
                </a:solidFill>
                <a:latin typeface="Times New Roman" panose="02020603050405020304"/>
                <a:ea typeface="ＭＳ 明朝"/>
              </a:rPr>
              <a:t>Based on the findings and limitations of this study, we propose the following directions for future research:</a:t>
            </a:r>
            <a:endParaRPr lang="en-US" altLang="zh-CN" sz="2000">
              <a:solidFill>
                <a:schemeClr val="tx1"/>
              </a:solidFill>
              <a:latin typeface="Times New Roman" panose="02020603050405020304"/>
              <a:ea typeface="ＭＳ 明朝"/>
            </a:endParaRPr>
          </a:p>
          <a:p>
            <a:pPr marL="269875" indent="-269875" algn="just" defTabSz="266700">
              <a:lnSpc>
                <a:spcPct val="114000"/>
              </a:lnSpc>
              <a:spcAft>
                <a:spcPts val="1000"/>
              </a:spcAft>
              <a:tabLst>
                <a:tab pos="228600" algn="l"/>
              </a:tabLst>
            </a:pPr>
            <a:r>
              <a:rPr lang="en-US" altLang="zh-CN" sz="2000">
                <a:solidFill>
                  <a:schemeClr val="tx1"/>
                </a:solidFill>
                <a:latin typeface="Times New Roman" panose="02020603050405020304"/>
                <a:ea typeface="ＭＳ 明朝"/>
              </a:rPr>
              <a:t>1. Multi-platform Analysis: Extend the analysis to include other social media platforms (Twitter, Facebook, specialized insurance forums) to capture a broader spectrum of customer opinions and reduce platform-specific biases.</a:t>
            </a:r>
            <a:endParaRPr lang="en-US" altLang="zh-CN" sz="2000">
              <a:solidFill>
                <a:schemeClr val="tx1"/>
              </a:solidFill>
              <a:latin typeface="Times New Roman" panose="02020603050405020304"/>
              <a:ea typeface="ＭＳ 明朝"/>
            </a:endParaRPr>
          </a:p>
          <a:p>
            <a:pPr marL="269875" indent="-269875" algn="just" defTabSz="266700">
              <a:lnSpc>
                <a:spcPct val="114000"/>
              </a:lnSpc>
              <a:spcAft>
                <a:spcPts val="1000"/>
              </a:spcAft>
              <a:tabLst>
                <a:tab pos="228600" algn="l"/>
              </a:tabLst>
            </a:pPr>
            <a:r>
              <a:rPr lang="en-US" altLang="zh-CN" sz="2000">
                <a:solidFill>
                  <a:schemeClr val="tx1"/>
                </a:solidFill>
                <a:latin typeface="Times New Roman" panose="02020603050405020304"/>
                <a:ea typeface="ＭＳ 明朝"/>
              </a:rPr>
              <a:t>2. Sentiment Analysis Integration: Combine topic modeling with sentiment analysis to not only identify what customers are discussing but also how they feel about these topics, providing a more nuanced understanding of consumer perceptions.</a:t>
            </a:r>
            <a:endParaRPr lang="en-US" altLang="zh-CN" sz="2000">
              <a:solidFill>
                <a:schemeClr val="tx1"/>
              </a:solidFill>
              <a:latin typeface="Times New Roman" panose="02020603050405020304"/>
              <a:ea typeface="ＭＳ 明朝"/>
            </a:endParaRPr>
          </a:p>
          <a:p>
            <a:pPr marL="269875" indent="-269875" algn="just" defTabSz="266700">
              <a:lnSpc>
                <a:spcPct val="114000"/>
              </a:lnSpc>
              <a:spcAft>
                <a:spcPts val="1000"/>
              </a:spcAft>
              <a:tabLst>
                <a:tab pos="228600" algn="l"/>
              </a:tabLst>
            </a:pPr>
            <a:r>
              <a:rPr lang="en-US" altLang="zh-CN" sz="2000">
                <a:solidFill>
                  <a:schemeClr val="tx1"/>
                </a:solidFill>
                <a:latin typeface="Times New Roman" panose="02020603050405020304"/>
                <a:ea typeface="ＭＳ 明朝"/>
              </a:rPr>
              <a:t>3. Hybrid Forecasting Models: Develop hybrid time series models that combine the strengths of LSTM (stability) and VAR (responsiveness to volatility) for more accurate prediction of future topic trends.</a:t>
            </a:r>
            <a:endParaRPr lang="en-US" altLang="zh-CN" sz="2000">
              <a:solidFill>
                <a:schemeClr val="tx1"/>
              </a:solidFill>
              <a:latin typeface="Times New Roman" panose="02020603050405020304"/>
              <a:ea typeface="ＭＳ 明朝"/>
            </a:endParaRPr>
          </a:p>
          <a:p>
            <a:pPr marL="269875" indent="-269875" algn="just" defTabSz="266700">
              <a:lnSpc>
                <a:spcPct val="114000"/>
              </a:lnSpc>
              <a:spcAft>
                <a:spcPts val="1000"/>
              </a:spcAft>
              <a:tabLst>
                <a:tab pos="228600" algn="l"/>
              </a:tabLst>
            </a:pPr>
            <a:r>
              <a:rPr lang="en-US" altLang="zh-CN" sz="2000">
                <a:solidFill>
                  <a:schemeClr val="tx1"/>
                </a:solidFill>
                <a:latin typeface="Times New Roman" panose="02020603050405020304"/>
                <a:ea typeface="ＭＳ 明朝"/>
              </a:rPr>
              <a:t>4.We csn also use Network Analysis to explore connections between key discussion topics and user interactions.</a:t>
            </a:r>
            <a:endParaRPr lang="en-US" altLang="zh-CN" sz="2000">
              <a:solidFill>
                <a:schemeClr val="tx1"/>
              </a:solidFill>
              <a:latin typeface="Times New Roman" panose="02020603050405020304"/>
              <a:ea typeface="ＭＳ 明朝"/>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br>
              <a:rPr lang="en-US" altLang="zh-CN" sz="4445" b="1">
                <a:latin typeface="Times New Roman" panose="02020603050405020304" charset="0"/>
                <a:cs typeface="Times New Roman" panose="02020603050405020304" charset="0"/>
              </a:rPr>
            </a:br>
            <a:r>
              <a:rPr lang="en-US" altLang="zh-CN" sz="4445" b="1">
                <a:latin typeface="Times New Roman" panose="02020603050405020304" charset="0"/>
                <a:cs typeface="Times New Roman" panose="02020603050405020304" charset="0"/>
              </a:rPr>
              <a:t>Research objectives</a:t>
            </a:r>
            <a:endParaRPr lang="en-US" altLang="zh-CN" sz="4445" b="1">
              <a:latin typeface="Times New Roman" panose="02020603050405020304" charset="0"/>
              <a:cs typeface="Times New Roman" panose="02020603050405020304" charset="0"/>
            </a:endParaRPr>
          </a:p>
        </p:txBody>
      </p:sp>
      <p:pic>
        <p:nvPicPr>
          <p:cNvPr id="71" name="图片 70" descr="E:/设计图片素材/7965609_带键盘的机器人手.jpg7965609_带键盘的机器人手"/>
          <p:cNvPicPr>
            <a:picLocks noChangeAspect="1"/>
          </p:cNvPicPr>
          <p:nvPr>
            <p:custDataLst>
              <p:tags r:id="rId2"/>
            </p:custDataLst>
          </p:nvPr>
        </p:nvPicPr>
        <p:blipFill>
          <a:blip r:embed="rId3"/>
          <a:srcRect l="17284" r="17284"/>
          <a:stretch>
            <a:fillRect/>
          </a:stretch>
        </p:blipFill>
        <p:spPr>
          <a:xfrm>
            <a:off x="6978650" y="1763395"/>
            <a:ext cx="4278630" cy="435737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ln w="6350">
            <a:solidFill>
              <a:schemeClr val="accent1">
                <a:alpha val="50000"/>
              </a:schemeClr>
            </a:solidFill>
          </a:ln>
        </p:spPr>
      </p:pic>
      <p:sp>
        <p:nvSpPr>
          <p:cNvPr id="80" name="任意多边形 79"/>
          <p:cNvSpPr/>
          <p:nvPr>
            <p:custDataLst>
              <p:tags r:id="rId4"/>
            </p:custDataLst>
          </p:nvPr>
        </p:nvSpPr>
        <p:spPr>
          <a:xfrm rot="16200000">
            <a:off x="10935018" y="5635943"/>
            <a:ext cx="908050" cy="61595"/>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cxnSp>
        <p:nvCxnSpPr>
          <p:cNvPr id="2" name="直接连接符 1"/>
          <p:cNvCxnSpPr/>
          <p:nvPr>
            <p:custDataLst>
              <p:tags r:id="rId5"/>
            </p:custDataLst>
          </p:nvPr>
        </p:nvCxnSpPr>
        <p:spPr>
          <a:xfrm>
            <a:off x="6866255" y="5692775"/>
            <a:ext cx="473075" cy="473075"/>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p:nvPr>
            <p:custDataLst>
              <p:tags r:id="rId6"/>
            </p:custDataLst>
          </p:nvPr>
        </p:nvCxnSpPr>
        <p:spPr>
          <a:xfrm rot="16200000">
            <a:off x="10829925" y="2752725"/>
            <a:ext cx="1080135"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sq">
            <a:solidFill>
              <a:schemeClr val="accent1"/>
            </a:solidFill>
            <a:bevel/>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 name="直接连接符 2"/>
          <p:cNvCxnSpPr/>
          <p:nvPr>
            <p:custDataLst>
              <p:tags r:id="rId7"/>
            </p:custDataLst>
          </p:nvPr>
        </p:nvCxnSpPr>
        <p:spPr>
          <a:xfrm flipH="1" flipV="1">
            <a:off x="10905490" y="1743710"/>
            <a:ext cx="464185" cy="46482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sq">
            <a:solidFill>
              <a:schemeClr val="accent1"/>
            </a:solidFill>
            <a:bevel/>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5" name="任意多边形: 形状 184"/>
          <p:cNvSpPr/>
          <p:nvPr>
            <p:custDataLst>
              <p:tags r:id="rId8"/>
            </p:custDataLst>
          </p:nvPr>
        </p:nvSpPr>
        <p:spPr>
          <a:xfrm flipH="1">
            <a:off x="6978650" y="1722120"/>
            <a:ext cx="972000" cy="3600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60" name="任意多边形: 形状 184"/>
          <p:cNvSpPr/>
          <p:nvPr>
            <p:custDataLst>
              <p:tags r:id="rId9"/>
            </p:custDataLst>
          </p:nvPr>
        </p:nvSpPr>
        <p:spPr>
          <a:xfrm flipH="1" flipV="1">
            <a:off x="10293350" y="6121400"/>
            <a:ext cx="972000" cy="3600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8" name="矩形 7"/>
          <p:cNvSpPr/>
          <p:nvPr>
            <p:custDataLst>
              <p:tags r:id="rId10"/>
            </p:custDataLst>
          </p:nvPr>
        </p:nvSpPr>
        <p:spPr>
          <a:xfrm>
            <a:off x="1884172" y="4892294"/>
            <a:ext cx="4060388" cy="1252561"/>
          </a:xfrm>
          <a:prstGeom prst="rect">
            <a:avLst/>
          </a:prstGeom>
          <a:noFill/>
        </p:spPr>
        <p:txBody>
          <a:bodyPr wrap="square" lIns="0" tIns="0" rIns="0" bIns="0" rtlCol="0" anchor="ctr" anchorCtr="0">
            <a:noAutofit/>
          </a:bodyPr>
          <a:lstStyle/>
          <a:p>
            <a:pPr algn="l">
              <a:lnSpc>
                <a:spcPct val="150000"/>
              </a:lnSpc>
              <a:buClrTx/>
              <a:buSzTx/>
              <a:buFontTx/>
            </a:pPr>
            <a:r>
              <a:rPr lang="en-US" altLang="zh-CN" sz="1800">
                <a:solidFill>
                  <a:schemeClr val="tx1">
                    <a:lumMod val="85000"/>
                    <a:lumOff val="15000"/>
                  </a:schemeClr>
                </a:solidFill>
                <a:latin typeface="Times New Roman" panose="02020603050405020304" charset="0"/>
                <a:cs typeface="Times New Roman" panose="02020603050405020304" charset="0"/>
              </a:rPr>
              <a:t>Aimming to identify the dominant topics and sentiments that characterize online discourse about insurance services.</a:t>
            </a:r>
            <a:endParaRPr lang="en-US" altLang="zh-CN" sz="1800">
              <a:solidFill>
                <a:schemeClr val="tx1">
                  <a:lumMod val="85000"/>
                  <a:lumOff val="15000"/>
                </a:schemeClr>
              </a:solidFill>
              <a:latin typeface="Times New Roman" panose="02020603050405020304" charset="0"/>
              <a:cs typeface="Times New Roman" panose="02020603050405020304" charset="0"/>
            </a:endParaRPr>
          </a:p>
        </p:txBody>
      </p:sp>
      <p:sp>
        <p:nvSpPr>
          <p:cNvPr id="9" name="矩形 8"/>
          <p:cNvSpPr/>
          <p:nvPr>
            <p:custDataLst>
              <p:tags r:id="rId11"/>
            </p:custDataLst>
          </p:nvPr>
        </p:nvSpPr>
        <p:spPr>
          <a:xfrm>
            <a:off x="1884172" y="1508028"/>
            <a:ext cx="4060388" cy="1253389"/>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en-US" altLang="zh-CN">
                <a:solidFill>
                  <a:schemeClr val="tx1">
                    <a:lumMod val="85000"/>
                    <a:lumOff val="15000"/>
                  </a:schemeClr>
                </a:solidFill>
                <a:latin typeface="Times New Roman" panose="02020603050405020304" charset="0"/>
                <a:cs typeface="Times New Roman" panose="02020603050405020304" charset="0"/>
              </a:rPr>
              <a:t>Understanding public sentiment toward insurance providers has become crucial for strategic decision-making.</a:t>
            </a:r>
            <a:endParaRPr lang="en-US" altLang="zh-CN">
              <a:solidFill>
                <a:schemeClr val="tx1">
                  <a:lumMod val="85000"/>
                  <a:lumOff val="15000"/>
                </a:schemeClr>
              </a:solidFill>
              <a:latin typeface="Times New Roman" panose="02020603050405020304" charset="0"/>
              <a:cs typeface="Times New Roman" panose="02020603050405020304" charset="0"/>
            </a:endParaRPr>
          </a:p>
        </p:txBody>
      </p:sp>
      <p:sp>
        <p:nvSpPr>
          <p:cNvPr id="10" name="矩形 9"/>
          <p:cNvSpPr/>
          <p:nvPr>
            <p:custDataLst>
              <p:tags r:id="rId12"/>
            </p:custDataLst>
          </p:nvPr>
        </p:nvSpPr>
        <p:spPr>
          <a:xfrm>
            <a:off x="1884172" y="3200514"/>
            <a:ext cx="4060388" cy="1252561"/>
          </a:xfrm>
          <a:prstGeom prst="rect">
            <a:avLst/>
          </a:prstGeom>
          <a:noFill/>
        </p:spPr>
        <p:txBody>
          <a:bodyPr wrap="square" lIns="0" tIns="0" rIns="0" bIns="0" rtlCol="0" anchor="ctr" anchorCtr="0">
            <a:noAutofit/>
          </a:bodyPr>
          <a:lstStyle/>
          <a:p>
            <a:pPr algn="l">
              <a:lnSpc>
                <a:spcPct val="150000"/>
              </a:lnSpc>
              <a:buClrTx/>
              <a:buSzTx/>
              <a:buFontTx/>
            </a:pPr>
            <a:r>
              <a:rPr lang="en-US" altLang="zh-CN" sz="1800">
                <a:solidFill>
                  <a:schemeClr val="tx1">
                    <a:lumMod val="85000"/>
                    <a:lumOff val="15000"/>
                  </a:schemeClr>
                </a:solidFill>
                <a:latin typeface="Times New Roman" panose="02020603050405020304" charset="0"/>
                <a:cs typeface="Times New Roman" panose="02020603050405020304" charset="0"/>
              </a:rPr>
              <a:t>delving into the rich landscape of Reddit discussions to uncover how consumers perceive and talk about major insurance companies.</a:t>
            </a:r>
            <a:endParaRPr lang="en-US" altLang="zh-CN" sz="1800">
              <a:solidFill>
                <a:schemeClr val="tx1">
                  <a:lumMod val="85000"/>
                  <a:lumOff val="15000"/>
                </a:schemeClr>
              </a:solidFill>
              <a:latin typeface="Times New Roman" panose="02020603050405020304" charset="0"/>
              <a:cs typeface="Times New Roman" panose="02020603050405020304" charset="0"/>
            </a:endParaRPr>
          </a:p>
        </p:txBody>
      </p:sp>
      <p:sp>
        <p:nvSpPr>
          <p:cNvPr id="14" name="六边形 13"/>
          <p:cNvSpPr/>
          <p:nvPr>
            <p:custDataLst>
              <p:tags r:id="rId13"/>
            </p:custDataLst>
          </p:nvPr>
        </p:nvSpPr>
        <p:spPr>
          <a:xfrm>
            <a:off x="873125" y="1846580"/>
            <a:ext cx="741045" cy="639445"/>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iSans Normal" panose="00000500000000000000" charset="-122"/>
              <a:ea typeface="MiSans Normal" panose="00000500000000000000" charset="-122"/>
              <a:sym typeface="MiSans Normal" panose="00000500000000000000" charset="-122"/>
            </a:endParaRPr>
          </a:p>
        </p:txBody>
      </p:sp>
      <p:sp>
        <p:nvSpPr>
          <p:cNvPr id="15" name="等腰三角形 14"/>
          <p:cNvSpPr/>
          <p:nvPr>
            <p:custDataLst>
              <p:tags r:id="rId14"/>
            </p:custDataLst>
          </p:nvPr>
        </p:nvSpPr>
        <p:spPr>
          <a:xfrm rot="10800000" flipV="1">
            <a:off x="1209675" y="2428240"/>
            <a:ext cx="66675" cy="5778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16" name="流程图: 手动操作 15"/>
          <p:cNvSpPr/>
          <p:nvPr>
            <p:custDataLst>
              <p:tags r:id="rId15"/>
            </p:custDataLst>
          </p:nvPr>
        </p:nvSpPr>
        <p:spPr>
          <a:xfrm>
            <a:off x="1116330" y="1846580"/>
            <a:ext cx="254000" cy="53340"/>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18" name="任意多边形: 形状 109"/>
          <p:cNvSpPr/>
          <p:nvPr>
            <p:custDataLst>
              <p:tags r:id="rId16"/>
            </p:custDataLst>
          </p:nvPr>
        </p:nvSpPr>
        <p:spPr>
          <a:xfrm rot="10800000" flipV="1">
            <a:off x="963930" y="1781810"/>
            <a:ext cx="217170" cy="130810"/>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形状 109"/>
          <p:cNvSpPr/>
          <p:nvPr>
            <p:custDataLst>
              <p:tags r:id="rId17"/>
            </p:custDataLst>
          </p:nvPr>
        </p:nvSpPr>
        <p:spPr>
          <a:xfrm rot="10800000" flipH="1">
            <a:off x="1306830" y="2420620"/>
            <a:ext cx="217170" cy="130810"/>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20" name="图形 1"/>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1099820" y="2041525"/>
            <a:ext cx="290691" cy="249555"/>
          </a:xfrm>
          <a:prstGeom prst="rect">
            <a:avLst/>
          </a:prstGeom>
        </p:spPr>
      </p:pic>
      <p:sp>
        <p:nvSpPr>
          <p:cNvPr id="22" name="六边形 21"/>
          <p:cNvSpPr/>
          <p:nvPr>
            <p:custDataLst>
              <p:tags r:id="rId21"/>
            </p:custDataLst>
          </p:nvPr>
        </p:nvSpPr>
        <p:spPr>
          <a:xfrm>
            <a:off x="873125" y="3539490"/>
            <a:ext cx="741045" cy="639445"/>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iSans Normal" panose="00000500000000000000" charset="-122"/>
              <a:ea typeface="MiSans Normal" panose="00000500000000000000" charset="-122"/>
              <a:sym typeface="MiSans Normal" panose="00000500000000000000" charset="-122"/>
            </a:endParaRPr>
          </a:p>
        </p:txBody>
      </p:sp>
      <p:sp>
        <p:nvSpPr>
          <p:cNvPr id="24" name="等腰三角形 23"/>
          <p:cNvSpPr/>
          <p:nvPr>
            <p:custDataLst>
              <p:tags r:id="rId22"/>
            </p:custDataLst>
          </p:nvPr>
        </p:nvSpPr>
        <p:spPr>
          <a:xfrm rot="10800000" flipV="1">
            <a:off x="1209675" y="4121150"/>
            <a:ext cx="66675" cy="5778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25" name="流程图: 手动操作 24"/>
          <p:cNvSpPr/>
          <p:nvPr>
            <p:custDataLst>
              <p:tags r:id="rId23"/>
            </p:custDataLst>
          </p:nvPr>
        </p:nvSpPr>
        <p:spPr>
          <a:xfrm>
            <a:off x="1116330" y="3539490"/>
            <a:ext cx="254000" cy="53340"/>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30" name="任意多边形: 形状 109"/>
          <p:cNvSpPr/>
          <p:nvPr>
            <p:custDataLst>
              <p:tags r:id="rId24"/>
            </p:custDataLst>
          </p:nvPr>
        </p:nvSpPr>
        <p:spPr>
          <a:xfrm rot="10800000" flipV="1">
            <a:off x="963930" y="3474720"/>
            <a:ext cx="217170" cy="130810"/>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任意多边形: 形状 109"/>
          <p:cNvSpPr/>
          <p:nvPr>
            <p:custDataLst>
              <p:tags r:id="rId25"/>
            </p:custDataLst>
          </p:nvPr>
        </p:nvSpPr>
        <p:spPr>
          <a:xfrm rot="10800000" flipH="1">
            <a:off x="1306830" y="4113530"/>
            <a:ext cx="217170" cy="130810"/>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32" name="图形 2"/>
          <p:cNvPicPr>
            <a:picLocks noChangeAspect="1"/>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1099820" y="3714750"/>
            <a:ext cx="288290" cy="288290"/>
          </a:xfrm>
          <a:prstGeom prst="rect">
            <a:avLst/>
          </a:prstGeom>
        </p:spPr>
      </p:pic>
      <p:sp>
        <p:nvSpPr>
          <p:cNvPr id="36" name="六边形 35"/>
          <p:cNvSpPr/>
          <p:nvPr>
            <p:custDataLst>
              <p:tags r:id="rId29"/>
            </p:custDataLst>
          </p:nvPr>
        </p:nvSpPr>
        <p:spPr>
          <a:xfrm>
            <a:off x="873125" y="5232400"/>
            <a:ext cx="741045" cy="639445"/>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MiSans Normal" panose="00000500000000000000" charset="-122"/>
              <a:ea typeface="MiSans Normal" panose="00000500000000000000" charset="-122"/>
              <a:sym typeface="MiSans Normal" panose="00000500000000000000" charset="-122"/>
            </a:endParaRPr>
          </a:p>
        </p:txBody>
      </p:sp>
      <p:sp>
        <p:nvSpPr>
          <p:cNvPr id="37" name="等腰三角形 36"/>
          <p:cNvSpPr/>
          <p:nvPr>
            <p:custDataLst>
              <p:tags r:id="rId30"/>
            </p:custDataLst>
          </p:nvPr>
        </p:nvSpPr>
        <p:spPr>
          <a:xfrm rot="10800000" flipV="1">
            <a:off x="1209675" y="5814060"/>
            <a:ext cx="66675" cy="5778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38" name="流程图: 手动操作 37"/>
          <p:cNvSpPr/>
          <p:nvPr>
            <p:custDataLst>
              <p:tags r:id="rId31"/>
            </p:custDataLst>
          </p:nvPr>
        </p:nvSpPr>
        <p:spPr>
          <a:xfrm>
            <a:off x="1116330" y="5232400"/>
            <a:ext cx="254000" cy="53340"/>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42" name="任意多边形: 形状 109"/>
          <p:cNvSpPr/>
          <p:nvPr>
            <p:custDataLst>
              <p:tags r:id="rId32"/>
            </p:custDataLst>
          </p:nvPr>
        </p:nvSpPr>
        <p:spPr>
          <a:xfrm rot="10800000" flipV="1">
            <a:off x="963930" y="5167630"/>
            <a:ext cx="217170" cy="130810"/>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109"/>
          <p:cNvSpPr/>
          <p:nvPr>
            <p:custDataLst>
              <p:tags r:id="rId33"/>
            </p:custDataLst>
          </p:nvPr>
        </p:nvSpPr>
        <p:spPr>
          <a:xfrm rot="10800000" flipH="1">
            <a:off x="1306830" y="5806440"/>
            <a:ext cx="217170" cy="130810"/>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44" name="图形 3"/>
          <p:cNvPicPr>
            <a:picLocks noChangeAspect="1"/>
          </p:cNvPicPr>
          <p:nvPr>
            <p:custDataLst>
              <p:tags r:id="rId34"/>
            </p:custDataLst>
          </p:nvPr>
        </p:nvPicPr>
        <p:blipFill>
          <a:blip r:embed="rId35">
            <a:extLst>
              <a:ext uri="{96DAC541-7B7A-43D3-8B79-37D633B846F1}">
                <asvg:svgBlip xmlns:asvg="http://schemas.microsoft.com/office/drawing/2016/SVG/main" r:embed="rId36"/>
              </a:ext>
            </a:extLst>
          </a:blip>
          <a:stretch>
            <a:fillRect/>
          </a:stretch>
        </p:blipFill>
        <p:spPr>
          <a:xfrm>
            <a:off x="1099820" y="5418455"/>
            <a:ext cx="292139" cy="267335"/>
          </a:xfrm>
          <a:prstGeom prst="rect">
            <a:avLst/>
          </a:prstGeom>
        </p:spPr>
      </p:pic>
      <p:cxnSp>
        <p:nvCxnSpPr>
          <p:cNvPr id="47" name="直接连接符 46"/>
          <p:cNvCxnSpPr/>
          <p:nvPr>
            <p:custDataLst>
              <p:tags r:id="rId37"/>
            </p:custDataLst>
          </p:nvPr>
        </p:nvCxnSpPr>
        <p:spPr>
          <a:xfrm flipV="1">
            <a:off x="1692275" y="2821940"/>
            <a:ext cx="4180840" cy="1397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p:cNvCxnSpPr/>
          <p:nvPr>
            <p:custDataLst>
              <p:tags r:id="rId38"/>
            </p:custDataLst>
          </p:nvPr>
        </p:nvCxnSpPr>
        <p:spPr>
          <a:xfrm flipH="1" flipV="1">
            <a:off x="1449705" y="2549525"/>
            <a:ext cx="245110" cy="286385"/>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custDataLst>
              <p:tags r:id="rId39"/>
            </p:custDataLst>
          </p:nvPr>
        </p:nvCxnSpPr>
        <p:spPr>
          <a:xfrm flipV="1">
            <a:off x="1697355" y="4704080"/>
            <a:ext cx="4180840" cy="1397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custDataLst>
              <p:tags r:id="rId40"/>
            </p:custDataLst>
          </p:nvPr>
        </p:nvCxnSpPr>
        <p:spPr>
          <a:xfrm flipH="1" flipV="1">
            <a:off x="1452245" y="4243705"/>
            <a:ext cx="245110" cy="286385"/>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custDataLst>
              <p:tags r:id="rId41"/>
            </p:custDataLst>
          </p:nvPr>
        </p:nvCxnSpPr>
        <p:spPr>
          <a:xfrm flipV="1">
            <a:off x="1692275" y="6210300"/>
            <a:ext cx="4180840" cy="1397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p:cNvCxnSpPr/>
          <p:nvPr>
            <p:custDataLst>
              <p:tags r:id="rId42"/>
            </p:custDataLst>
          </p:nvPr>
        </p:nvCxnSpPr>
        <p:spPr>
          <a:xfrm flipH="1" flipV="1">
            <a:off x="1449705" y="5937885"/>
            <a:ext cx="245110" cy="286385"/>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spTree>
    <p:custDataLst>
      <p:tags r:id="rId4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1"/>
            <p:custDataLst>
              <p:tags r:id="rId1"/>
            </p:custDataLst>
          </p:nvPr>
        </p:nvSpPr>
        <p:spPr/>
        <p:txBody>
          <a:bodyPr/>
          <a:lstStyle/>
          <a:p>
            <a:r>
              <a:rPr lang="en-US" altLang="zh-CN">
                <a:latin typeface="Times New Roman" panose="02020603050405020304" charset="0"/>
                <a:cs typeface="Times New Roman" panose="02020603050405020304" charset="0"/>
              </a:rPr>
              <a:t>Thank You</a:t>
            </a:r>
            <a:endParaRPr lang="en-US" altLang="zh-CN">
              <a:latin typeface="Times New Roman" panose="02020603050405020304" charset="0"/>
              <a:cs typeface="Times New Roman" panose="02020603050405020304" charset="0"/>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custDataLst>
              <p:tags r:id="rId1"/>
            </p:custDataLst>
          </p:nvPr>
        </p:nvSpPr>
        <p:spPr/>
        <p:txBody>
          <a:bodyPr/>
          <a:lstStyle/>
          <a:p>
            <a:r>
              <a:rPr lang="en-US" altLang="zh-CN" sz="3600">
                <a:latin typeface="Times New Roman" panose="02020603050405020304" charset="0"/>
                <a:cs typeface="Times New Roman" panose="02020603050405020304" charset="0"/>
              </a:rPr>
              <a:t>Research Subjects</a:t>
            </a:r>
            <a:endParaRPr lang="en-US" altLang="zh-CN" sz="3600">
              <a:latin typeface="Times New Roman" panose="02020603050405020304" charset="0"/>
              <a:cs typeface="Times New Roman" panose="02020603050405020304" charset="0"/>
            </a:endParaRPr>
          </a:p>
        </p:txBody>
      </p:sp>
      <p:sp>
        <p:nvSpPr>
          <p:cNvPr id="3" name="剪去对角的矩形 2"/>
          <p:cNvSpPr/>
          <p:nvPr>
            <p:custDataLst>
              <p:tags r:id="rId2"/>
            </p:custDataLst>
          </p:nvPr>
        </p:nvSpPr>
        <p:spPr>
          <a:xfrm>
            <a:off x="8012430" y="1141095"/>
            <a:ext cx="3296285" cy="5153660"/>
          </a:xfrm>
          <a:prstGeom prst="snip2DiagRect">
            <a:avLst/>
          </a:prstGeom>
          <a:noFill/>
          <a:ln>
            <a:solidFill>
              <a:schemeClr val="accent1">
                <a:alpha val="2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E:/设计图片素材/8168369_.jpg8168369_"/>
          <p:cNvPicPr>
            <a:picLocks noChangeAspect="1"/>
          </p:cNvPicPr>
          <p:nvPr>
            <p:custDataLst>
              <p:tags r:id="rId3"/>
            </p:custDataLst>
          </p:nvPr>
        </p:nvPicPr>
        <p:blipFill>
          <a:blip r:embed="rId4"/>
          <a:srcRect l="18399" t="1536" r="38237" b="1056"/>
          <a:stretch>
            <a:fillRect/>
          </a:stretch>
        </p:blipFill>
        <p:spPr>
          <a:xfrm>
            <a:off x="7935595" y="1222375"/>
            <a:ext cx="3296285" cy="5153660"/>
          </a:xfrm>
          <a:custGeom>
            <a:avLst/>
            <a:gdLst/>
            <a:ahLst/>
            <a:cxnLst>
              <a:cxn ang="3">
                <a:pos x="hc" y="t"/>
              </a:cxn>
              <a:cxn ang="cd2">
                <a:pos x="l" y="vc"/>
              </a:cxn>
              <a:cxn ang="cd4">
                <a:pos x="hc" y="b"/>
              </a:cxn>
              <a:cxn ang="0">
                <a:pos x="r" y="vc"/>
              </a:cxn>
            </a:cxnLst>
            <a:rect l="l" t="t" r="r" b="b"/>
            <a:pathLst>
              <a:path w="5191" h="8116">
                <a:moveTo>
                  <a:pt x="0" y="0"/>
                </a:moveTo>
                <a:lnTo>
                  <a:pt x="4326" y="0"/>
                </a:lnTo>
                <a:lnTo>
                  <a:pt x="5191" y="865"/>
                </a:lnTo>
                <a:lnTo>
                  <a:pt x="5191" y="8116"/>
                </a:lnTo>
                <a:lnTo>
                  <a:pt x="865" y="8116"/>
                </a:lnTo>
                <a:lnTo>
                  <a:pt x="0" y="7251"/>
                </a:lnTo>
                <a:lnTo>
                  <a:pt x="0" y="0"/>
                </a:lnTo>
                <a:close/>
              </a:path>
            </a:pathLst>
          </a:custGeom>
          <a:solidFill>
            <a:schemeClr val="accent1"/>
          </a:solidFill>
          <a:ln w="6350">
            <a:gradFill>
              <a:gsLst>
                <a:gs pos="52000">
                  <a:schemeClr val="accent1">
                    <a:alpha val="0"/>
                  </a:schemeClr>
                </a:gs>
                <a:gs pos="0">
                  <a:schemeClr val="accent1"/>
                </a:gs>
                <a:gs pos="100000">
                  <a:schemeClr val="accent1"/>
                </a:gs>
              </a:gsLst>
              <a:lin ang="2700000" scaled="1"/>
            </a:gradFill>
          </a:ln>
        </p:spPr>
      </p:pic>
      <p:sp>
        <p:nvSpPr>
          <p:cNvPr id="4" name="任意多边形: 形状 14"/>
          <p:cNvSpPr/>
          <p:nvPr>
            <p:custDataLst>
              <p:tags r:id="rId5"/>
            </p:custDataLst>
          </p:nvPr>
        </p:nvSpPr>
        <p:spPr>
          <a:xfrm flipH="1">
            <a:off x="11085830" y="6006465"/>
            <a:ext cx="216000" cy="216000"/>
          </a:xfrm>
          <a:custGeom>
            <a:avLst/>
            <a:gdLst>
              <a:gd name="connsiteX0" fmla="*/ 0 w 255"/>
              <a:gd name="connsiteY0" fmla="*/ 50 h 384"/>
              <a:gd name="connsiteX1" fmla="*/ 6 w 255"/>
              <a:gd name="connsiteY1" fmla="*/ 383 h 384"/>
              <a:gd name="connsiteX2" fmla="*/ 255 w 255"/>
              <a:gd name="connsiteY2" fmla="*/ 384 h 384"/>
              <a:gd name="connsiteX3" fmla="*/ 255 w 255"/>
              <a:gd name="connsiteY3" fmla="*/ 288 h 384"/>
              <a:gd name="connsiteX4" fmla="*/ 75 w 255"/>
              <a:gd name="connsiteY4" fmla="*/ 288 h 384"/>
              <a:gd name="connsiteX5" fmla="*/ 75 w 255"/>
              <a:gd name="connsiteY5" fmla="*/ 0 h 384"/>
              <a:gd name="connsiteX6" fmla="*/ 0 w 255"/>
              <a:gd name="connsiteY6" fmla="*/ 50 h 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 h="384">
                <a:moveTo>
                  <a:pt x="0" y="50"/>
                </a:moveTo>
                <a:lnTo>
                  <a:pt x="6" y="383"/>
                </a:lnTo>
                <a:lnTo>
                  <a:pt x="255" y="384"/>
                </a:lnTo>
                <a:lnTo>
                  <a:pt x="255" y="288"/>
                </a:lnTo>
                <a:lnTo>
                  <a:pt x="75" y="288"/>
                </a:lnTo>
                <a:lnTo>
                  <a:pt x="75" y="0"/>
                </a:lnTo>
                <a:lnTo>
                  <a:pt x="0" y="50"/>
                </a:lnTo>
                <a:close/>
              </a:path>
            </a:pathLst>
          </a:custGeom>
          <a:solidFill>
            <a:schemeClr val="accent1">
              <a:alpha val="6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任意多边形: 形状 14"/>
          <p:cNvSpPr/>
          <p:nvPr>
            <p:custDataLst>
              <p:tags r:id="rId6"/>
            </p:custDataLst>
          </p:nvPr>
        </p:nvSpPr>
        <p:spPr>
          <a:xfrm>
            <a:off x="714375" y="1990725"/>
            <a:ext cx="161925" cy="215900"/>
          </a:xfrm>
          <a:custGeom>
            <a:avLst/>
            <a:gdLst>
              <a:gd name="connsiteX0" fmla="*/ 0 w 255"/>
              <a:gd name="connsiteY0" fmla="*/ 50 h 384"/>
              <a:gd name="connsiteX1" fmla="*/ 6 w 255"/>
              <a:gd name="connsiteY1" fmla="*/ 383 h 384"/>
              <a:gd name="connsiteX2" fmla="*/ 255 w 255"/>
              <a:gd name="connsiteY2" fmla="*/ 384 h 384"/>
              <a:gd name="connsiteX3" fmla="*/ 255 w 255"/>
              <a:gd name="connsiteY3" fmla="*/ 288 h 384"/>
              <a:gd name="connsiteX4" fmla="*/ 75 w 255"/>
              <a:gd name="connsiteY4" fmla="*/ 288 h 384"/>
              <a:gd name="connsiteX5" fmla="*/ 75 w 255"/>
              <a:gd name="connsiteY5" fmla="*/ 0 h 384"/>
              <a:gd name="connsiteX6" fmla="*/ 0 w 255"/>
              <a:gd name="connsiteY6" fmla="*/ 50 h 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 h="384">
                <a:moveTo>
                  <a:pt x="0" y="50"/>
                </a:moveTo>
                <a:lnTo>
                  <a:pt x="6" y="383"/>
                </a:lnTo>
                <a:lnTo>
                  <a:pt x="255" y="384"/>
                </a:lnTo>
                <a:lnTo>
                  <a:pt x="255" y="288"/>
                </a:lnTo>
                <a:lnTo>
                  <a:pt x="75" y="288"/>
                </a:lnTo>
                <a:lnTo>
                  <a:pt x="75" y="0"/>
                </a:lnTo>
                <a:lnTo>
                  <a:pt x="0" y="50"/>
                </a:lnTo>
                <a:close/>
              </a:path>
            </a:pathLst>
          </a:custGeom>
          <a:solidFill>
            <a:schemeClr val="accent1">
              <a:alpha val="6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形状 120"/>
          <p:cNvSpPr/>
          <p:nvPr>
            <p:custDataLst>
              <p:tags r:id="rId7"/>
            </p:custDataLst>
          </p:nvPr>
        </p:nvSpPr>
        <p:spPr>
          <a:xfrm flipV="1">
            <a:off x="1131570" y="1424940"/>
            <a:ext cx="3743960" cy="36195"/>
          </a:xfrm>
          <a:custGeom>
            <a:avLst/>
            <a:gdLst>
              <a:gd name="connsiteX0" fmla="*/ 1157786 w 1179613"/>
              <a:gd name="connsiteY0" fmla="*/ 21889 h 21889"/>
              <a:gd name="connsiteX1" fmla="*/ 1179613 w 1179613"/>
              <a:gd name="connsiteY1" fmla="*/ 0 h 21889"/>
              <a:gd name="connsiteX2" fmla="*/ 0 w 1179613"/>
              <a:gd name="connsiteY2" fmla="*/ 0 h 21889"/>
              <a:gd name="connsiteX3" fmla="*/ 21889 w 1179613"/>
              <a:gd name="connsiteY3" fmla="*/ 21889 h 21889"/>
              <a:gd name="connsiteX4" fmla="*/ 1157786 w 1179613"/>
              <a:gd name="connsiteY4" fmla="*/ 21889 h 2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613" h="21889">
                <a:moveTo>
                  <a:pt x="1157786" y="21889"/>
                </a:moveTo>
                <a:lnTo>
                  <a:pt x="1179613" y="0"/>
                </a:lnTo>
                <a:lnTo>
                  <a:pt x="0" y="0"/>
                </a:lnTo>
                <a:lnTo>
                  <a:pt x="21889" y="21889"/>
                </a:lnTo>
                <a:lnTo>
                  <a:pt x="1157786" y="21889"/>
                </a:lnTo>
                <a:close/>
              </a:path>
            </a:pathLst>
          </a:custGeom>
          <a:gradFill>
            <a:gsLst>
              <a:gs pos="86000">
                <a:schemeClr val="accent1">
                  <a:alpha val="0"/>
                </a:schemeClr>
              </a:gs>
              <a:gs pos="0">
                <a:schemeClr val="accent1">
                  <a:alpha val="75000"/>
                </a:schemeClr>
              </a:gs>
            </a:gsLst>
            <a:lin ang="2700000" scaled="0"/>
          </a:gradFill>
          <a:ln w="617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custDataLst>
              <p:tags r:id="rId8"/>
            </p:custDataLst>
          </p:nvPr>
        </p:nvSpPr>
        <p:spPr>
          <a:xfrm>
            <a:off x="714375" y="1604645"/>
            <a:ext cx="6426200" cy="4467860"/>
          </a:xfrm>
          <a:prstGeom prst="rect">
            <a:avLst/>
          </a:prstGeom>
          <a:noFill/>
        </p:spPr>
        <p:txBody>
          <a:bodyPr wrap="square" lIns="0" tIns="0" rIns="0" bIns="0" rtlCol="0" anchor="t" anchorCtr="0">
            <a:noAutofit/>
          </a:bodyPr>
          <a:lstStyle/>
          <a:p>
            <a:pPr algn="l">
              <a:lnSpc>
                <a:spcPct val="150000"/>
              </a:lnSpc>
              <a:spcBef>
                <a:spcPct val="0"/>
              </a:spcBef>
              <a:spcAft>
                <a:spcPct val="0"/>
              </a:spcAft>
            </a:pPr>
            <a:r>
              <a:rPr lang="en-US" altLang="zh-CN">
                <a:solidFill>
                  <a:schemeClr val="tx1">
                    <a:lumMod val="85000"/>
                    <a:lumOff val="15000"/>
                  </a:schemeClr>
                </a:solidFill>
                <a:latin typeface="Times New Roman" panose="02020603050405020304" charset="0"/>
                <a:cs typeface="Times New Roman" panose="02020603050405020304" charset="0"/>
                <a:sym typeface="+mn-ea"/>
              </a:rPr>
              <a:t>Our analysis focuses on five insurance giants that dominate Hong Kong's competitive market landscape  :</a:t>
            </a:r>
            <a:r>
              <a:rPr lang="en-US" altLang="zh-CN" b="1">
                <a:solidFill>
                  <a:schemeClr val="tx1">
                    <a:lumMod val="85000"/>
                    <a:lumOff val="15000"/>
                  </a:schemeClr>
                </a:solidFill>
                <a:latin typeface="Times New Roman" panose="02020603050405020304" charset="0"/>
                <a:cs typeface="Times New Roman" panose="02020603050405020304" charset="0"/>
                <a:sym typeface="+mn-ea"/>
              </a:rPr>
              <a:t> AIA, AXA, Manulife, Prudential,  Sun Life.</a:t>
            </a:r>
            <a:endParaRPr lang="en-US" altLang="zh-CN" b="1">
              <a:solidFill>
                <a:schemeClr val="tx1">
                  <a:lumMod val="85000"/>
                  <a:lumOff val="15000"/>
                </a:schemeClr>
              </a:solidFill>
              <a:latin typeface="Times New Roman" panose="02020603050405020304" charset="0"/>
              <a:cs typeface="Times New Roman" panose="02020603050405020304" charset="0"/>
              <a:sym typeface="+mn-ea"/>
            </a:endParaRPr>
          </a:p>
          <a:p>
            <a:pPr algn="just">
              <a:lnSpc>
                <a:spcPct val="150000"/>
              </a:lnSpc>
              <a:spcBef>
                <a:spcPct val="0"/>
              </a:spcBef>
              <a:spcAft>
                <a:spcPct val="0"/>
              </a:spcAft>
            </a:pPr>
            <a:r>
              <a:rPr lang="en-US" altLang="zh-CN">
                <a:solidFill>
                  <a:schemeClr val="tx1">
                    <a:lumMod val="85000"/>
                    <a:lumOff val="15000"/>
                  </a:schemeClr>
                </a:solidFill>
                <a:latin typeface="Times New Roman" panose="02020603050405020304" charset="0"/>
                <a:cs typeface="Times New Roman" panose="02020603050405020304" charset="0"/>
                <a:sym typeface="+mn-ea"/>
              </a:rPr>
              <a:t>We selected these five companies not merely for their market dominance, but for the rich tapestry of consumer discussions they generate online. Their diverse origins (pan-Asian, European, and North American), varied product emphases, and different market positioning strategies create an ideal comparative framework for understanding how consumers perceive and discuss insurance providers across cultural and operational dimensions.</a:t>
            </a:r>
            <a:endParaRPr lang="en-US" altLang="zh-CN">
              <a:solidFill>
                <a:schemeClr val="tx1">
                  <a:lumMod val="85000"/>
                  <a:lumOff val="15000"/>
                </a:schemeClr>
              </a:solidFill>
              <a:latin typeface="Times New Roman" panose="02020603050405020304" charset="0"/>
              <a:cs typeface="Times New Roman" panose="02020603050405020304" charset="0"/>
              <a:sym typeface="+mn-ea"/>
            </a:endParaRPr>
          </a:p>
        </p:txBody>
      </p:sp>
    </p:spTree>
    <p:custDataLst>
      <p:tags r:id="rId9"/>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8"/>
            <p:custDataLst>
              <p:tags r:id="rId1"/>
            </p:custDataLst>
          </p:nvPr>
        </p:nvSpPr>
        <p:spPr/>
        <p:txBody>
          <a:bodyPr/>
          <a:lstStyle/>
          <a:p>
            <a:r>
              <a:rPr lang="en-US" altLang="zh-CN" b="1">
                <a:latin typeface="Times New Roman" panose="02020603050405020304" charset="0"/>
                <a:cs typeface="Times New Roman" panose="02020603050405020304" charset="0"/>
                <a:sym typeface="+mn-ea"/>
              </a:rPr>
              <a:t>Data Collection</a:t>
            </a:r>
            <a:endParaRPr lang="zh-CN" altLang="en-US"/>
          </a:p>
        </p:txBody>
      </p:sp>
      <p:sp>
        <p:nvSpPr>
          <p:cNvPr id="5" name="文本占位符 4"/>
          <p:cNvSpPr>
            <a:spLocks noGrp="1"/>
          </p:cNvSpPr>
          <p:nvPr>
            <p:ph type="body" idx="7"/>
            <p:custDataLst>
              <p:tags r:id="rId2"/>
            </p:custDataLst>
          </p:nvPr>
        </p:nvSpPr>
        <p:spPr/>
        <p:txBody>
          <a:bodyPr/>
          <a:lstStyle/>
          <a:p>
            <a:r>
              <a:rPr lang="zh-CN" altLang="en-US"/>
              <a:t>PART 02</a:t>
            </a:r>
            <a:endParaRPr lang="zh-CN" alt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 </a:t>
            </a:r>
            <a:endParaRPr lang="zh-CN" altLang="en-US"/>
          </a:p>
        </p:txBody>
      </p:sp>
      <p:sp>
        <p:nvSpPr>
          <p:cNvPr id="115" name="任意多边形: 形状 114"/>
          <p:cNvSpPr/>
          <p:nvPr>
            <p:custDataLst>
              <p:tags r:id="rId2"/>
            </p:custDataLst>
          </p:nvPr>
        </p:nvSpPr>
        <p:spPr>
          <a:xfrm>
            <a:off x="6995160" y="1845945"/>
            <a:ext cx="4229735" cy="4229735"/>
          </a:xfrm>
          <a:custGeom>
            <a:avLst/>
            <a:gdLst>
              <a:gd name="connsiteX0" fmla="*/ 0 w 3749402"/>
              <a:gd name="connsiteY0" fmla="*/ 0 h 3749402"/>
              <a:gd name="connsiteX1" fmla="*/ 3749402 w 3749402"/>
              <a:gd name="connsiteY1" fmla="*/ 0 h 3749402"/>
              <a:gd name="connsiteX2" fmla="*/ 3749402 w 3749402"/>
              <a:gd name="connsiteY2" fmla="*/ 3749402 h 3749402"/>
              <a:gd name="connsiteX3" fmla="*/ 3242443 w 3749402"/>
              <a:gd name="connsiteY3" fmla="*/ 3749402 h 3749402"/>
              <a:gd name="connsiteX4" fmla="*/ 3230680 w 3749402"/>
              <a:gd name="connsiteY4" fmla="*/ 3702351 h 3749402"/>
              <a:gd name="connsiteX5" fmla="*/ 2396290 w 3749402"/>
              <a:gd name="connsiteY5" fmla="*/ 3702351 h 3749402"/>
              <a:gd name="connsiteX6" fmla="*/ 2384527 w 3749402"/>
              <a:gd name="connsiteY6" fmla="*/ 3749402 h 3749402"/>
              <a:gd name="connsiteX7" fmla="*/ 2309755 w 3749402"/>
              <a:gd name="connsiteY7" fmla="*/ 3749402 h 3749402"/>
              <a:gd name="connsiteX8" fmla="*/ 2297992 w 3749402"/>
              <a:gd name="connsiteY8" fmla="*/ 3702351 h 3749402"/>
              <a:gd name="connsiteX9" fmla="*/ 1463602 w 3749402"/>
              <a:gd name="connsiteY9" fmla="*/ 3702351 h 3749402"/>
              <a:gd name="connsiteX10" fmla="*/ 1451839 w 3749402"/>
              <a:gd name="connsiteY10" fmla="*/ 3749402 h 3749402"/>
              <a:gd name="connsiteX11" fmla="*/ 1364875 w 3749402"/>
              <a:gd name="connsiteY11" fmla="*/ 3749402 h 3749402"/>
              <a:gd name="connsiteX12" fmla="*/ 1353112 w 3749402"/>
              <a:gd name="connsiteY12" fmla="*/ 3702351 h 3749402"/>
              <a:gd name="connsiteX13" fmla="*/ 518722 w 3749402"/>
              <a:gd name="connsiteY13" fmla="*/ 3702351 h 3749402"/>
              <a:gd name="connsiteX14" fmla="*/ 506959 w 3749402"/>
              <a:gd name="connsiteY14" fmla="*/ 3749402 h 3749402"/>
              <a:gd name="connsiteX15" fmla="*/ 0 w 3749402"/>
              <a:gd name="connsiteY15" fmla="*/ 3749402 h 37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9402" h="3749402">
                <a:moveTo>
                  <a:pt x="0" y="0"/>
                </a:moveTo>
                <a:lnTo>
                  <a:pt x="3749402" y="0"/>
                </a:lnTo>
                <a:lnTo>
                  <a:pt x="3749402" y="3749402"/>
                </a:lnTo>
                <a:lnTo>
                  <a:pt x="3242443" y="3749402"/>
                </a:lnTo>
                <a:lnTo>
                  <a:pt x="3230680" y="3702351"/>
                </a:lnTo>
                <a:lnTo>
                  <a:pt x="2396290" y="3702351"/>
                </a:lnTo>
                <a:lnTo>
                  <a:pt x="2384527" y="3749402"/>
                </a:lnTo>
                <a:lnTo>
                  <a:pt x="2309755" y="3749402"/>
                </a:lnTo>
                <a:lnTo>
                  <a:pt x="2297992" y="3702351"/>
                </a:lnTo>
                <a:lnTo>
                  <a:pt x="1463602" y="3702351"/>
                </a:lnTo>
                <a:lnTo>
                  <a:pt x="1451839" y="3749402"/>
                </a:lnTo>
                <a:lnTo>
                  <a:pt x="1364875" y="3749402"/>
                </a:lnTo>
                <a:lnTo>
                  <a:pt x="1353112" y="3702351"/>
                </a:lnTo>
                <a:lnTo>
                  <a:pt x="518722" y="3702351"/>
                </a:lnTo>
                <a:lnTo>
                  <a:pt x="506959" y="3749402"/>
                </a:lnTo>
                <a:lnTo>
                  <a:pt x="0" y="3749402"/>
                </a:lnTo>
                <a:close/>
              </a:path>
            </a:pathLst>
          </a:custGeom>
          <a:gradFill>
            <a:gsLst>
              <a:gs pos="52000">
                <a:schemeClr val="accent1">
                  <a:alpha val="0"/>
                </a:schemeClr>
              </a:gs>
              <a:gs pos="0">
                <a:schemeClr val="accent1">
                  <a:alpha val="25000"/>
                </a:schemeClr>
              </a:gs>
              <a:gs pos="100000">
                <a:schemeClr val="accent1">
                  <a:alpha val="25000"/>
                </a:schemeClr>
              </a:gs>
            </a:gsLst>
            <a:lin ang="2700000" scaled="0"/>
          </a:gradFill>
          <a:ln w="635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pic>
        <p:nvPicPr>
          <p:cNvPr id="34" name="图片 33" descr="E:/设计图片素材/7968527_.jpg7968527_"/>
          <p:cNvPicPr>
            <a:picLocks noChangeAspect="1"/>
          </p:cNvPicPr>
          <p:nvPr>
            <p:custDataLst>
              <p:tags r:id="rId3"/>
            </p:custDataLst>
          </p:nvPr>
        </p:nvPicPr>
        <p:blipFill>
          <a:blip r:embed="rId4"/>
          <a:srcRect l="14622" r="14622"/>
          <a:stretch>
            <a:fillRect/>
          </a:stretch>
        </p:blipFill>
        <p:spPr>
          <a:xfrm>
            <a:off x="7205980" y="2110740"/>
            <a:ext cx="3808730" cy="3700145"/>
          </a:xfrm>
          <a:custGeom>
            <a:avLst/>
            <a:gdLst/>
            <a:ahLst/>
            <a:cxnLst>
              <a:cxn ang="3">
                <a:pos x="hc" y="t"/>
              </a:cxn>
              <a:cxn ang="cd2">
                <a:pos x="l" y="vc"/>
              </a:cxn>
              <a:cxn ang="cd4">
                <a:pos x="hc" y="b"/>
              </a:cxn>
              <a:cxn ang="0">
                <a:pos x="r" y="vc"/>
              </a:cxn>
            </a:cxnLst>
            <a:rect l="l" t="t" r="r" b="b"/>
            <a:pathLst>
              <a:path w="5133" h="4987">
                <a:moveTo>
                  <a:pt x="0" y="0"/>
                </a:moveTo>
                <a:lnTo>
                  <a:pt x="5133" y="0"/>
                </a:lnTo>
                <a:lnTo>
                  <a:pt x="5133" y="4987"/>
                </a:lnTo>
                <a:lnTo>
                  <a:pt x="0" y="4987"/>
                </a:lnTo>
                <a:lnTo>
                  <a:pt x="0" y="0"/>
                </a:lnTo>
                <a:close/>
              </a:path>
            </a:pathLst>
          </a:custGeom>
          <a:solidFill>
            <a:schemeClr val="accent1"/>
          </a:solidFill>
          <a:ln>
            <a:gradFill>
              <a:gsLst>
                <a:gs pos="0">
                  <a:schemeClr val="accent1">
                    <a:alpha val="0"/>
                  </a:schemeClr>
                </a:gs>
                <a:gs pos="100000">
                  <a:schemeClr val="accent1"/>
                </a:gs>
              </a:gsLst>
              <a:lin ang="16200000" scaled="1"/>
            </a:gradFill>
          </a:ln>
        </p:spPr>
      </p:pic>
      <p:pic>
        <p:nvPicPr>
          <p:cNvPr id="36" name="图片 35"/>
          <p:cNvPicPr>
            <a:picLocks noChangeAspect="1"/>
          </p:cNvPicPr>
          <p:nvPr>
            <p:custDataLst>
              <p:tags r:id="rId5"/>
            </p:custDataLst>
          </p:nvPr>
        </p:nvPicPr>
        <p:blipFill>
          <a:blip r:embed="rId6">
            <a:duotone>
              <a:schemeClr val="accent1">
                <a:shade val="45000"/>
                <a:satMod val="135000"/>
              </a:schemeClr>
              <a:prstClr val="white"/>
            </a:duotone>
          </a:blip>
          <a:srcRect t="4167" b="9100"/>
          <a:stretch>
            <a:fillRect/>
          </a:stretch>
        </p:blipFill>
        <p:spPr>
          <a:xfrm>
            <a:off x="7840980" y="1329055"/>
            <a:ext cx="2392680" cy="981075"/>
          </a:xfrm>
          <a:prstGeom prst="rect">
            <a:avLst/>
          </a:prstGeom>
        </p:spPr>
      </p:pic>
      <p:sp>
        <p:nvSpPr>
          <p:cNvPr id="55" name="任意多边形 48"/>
          <p:cNvSpPr/>
          <p:nvPr>
            <p:custDataLst>
              <p:tags r:id="rId7"/>
            </p:custDataLst>
          </p:nvPr>
        </p:nvSpPr>
        <p:spPr>
          <a:xfrm>
            <a:off x="7000240" y="1851025"/>
            <a:ext cx="858520" cy="265430"/>
          </a:xfrm>
          <a:custGeom>
            <a:avLst/>
            <a:gdLst>
              <a:gd name="connsiteX0" fmla="*/ 1360968 w 1360968"/>
              <a:gd name="connsiteY0" fmla="*/ 0 h 457200"/>
              <a:gd name="connsiteX1" fmla="*/ 0 w 1360968"/>
              <a:gd name="connsiteY1" fmla="*/ 0 h 457200"/>
              <a:gd name="connsiteX2" fmla="*/ 0 w 1360968"/>
              <a:gd name="connsiteY2" fmla="*/ 457200 h 457200"/>
            </a:gdLst>
            <a:ahLst/>
            <a:cxnLst>
              <a:cxn ang="0">
                <a:pos x="connsiteX0" y="connsiteY0"/>
              </a:cxn>
              <a:cxn ang="0">
                <a:pos x="connsiteX1" y="connsiteY1"/>
              </a:cxn>
              <a:cxn ang="0">
                <a:pos x="connsiteX2" y="connsiteY2"/>
              </a:cxn>
            </a:cxnLst>
            <a:rect l="l" t="t" r="r" b="b"/>
            <a:pathLst>
              <a:path w="1360968" h="457200">
                <a:moveTo>
                  <a:pt x="1360968" y="0"/>
                </a:moveTo>
                <a:lnTo>
                  <a:pt x="0" y="0"/>
                </a:lnTo>
                <a:lnTo>
                  <a:pt x="0" y="45720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56" name="等腰三角形 55"/>
          <p:cNvSpPr/>
          <p:nvPr>
            <p:custDataLst>
              <p:tags r:id="rId8"/>
            </p:custDataLst>
          </p:nvPr>
        </p:nvSpPr>
        <p:spPr>
          <a:xfrm rot="10800000" flipH="1">
            <a:off x="7000240" y="1851025"/>
            <a:ext cx="167640" cy="104775"/>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57" name="直接连接符 56"/>
          <p:cNvCxnSpPr/>
          <p:nvPr>
            <p:custDataLst>
              <p:tags r:id="rId9"/>
            </p:custDataLst>
          </p:nvPr>
        </p:nvCxnSpPr>
        <p:spPr>
          <a:xfrm>
            <a:off x="7019925" y="2010410"/>
            <a:ext cx="0" cy="7874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任意多边形: 形状 73"/>
          <p:cNvSpPr/>
          <p:nvPr>
            <p:custDataLst>
              <p:tags r:id="rId10"/>
            </p:custDataLst>
          </p:nvPr>
        </p:nvSpPr>
        <p:spPr>
          <a:xfrm>
            <a:off x="7359650" y="1823720"/>
            <a:ext cx="250190" cy="2540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black"/>
              </a:solidFill>
              <a:latin typeface="汉仪文黑-55简" panose="00020600040101010101" charset="-122"/>
              <a:ea typeface="汉仪文黑-55简" panose="00020600040101010101" charset="-122"/>
            </a:endParaRPr>
          </a:p>
        </p:txBody>
      </p:sp>
      <p:sp>
        <p:nvSpPr>
          <p:cNvPr id="62" name="任意多边形 51"/>
          <p:cNvSpPr/>
          <p:nvPr>
            <p:custDataLst>
              <p:tags r:id="rId11"/>
            </p:custDataLst>
          </p:nvPr>
        </p:nvSpPr>
        <p:spPr>
          <a:xfrm flipV="1">
            <a:off x="10917555" y="5805805"/>
            <a:ext cx="299085" cy="259715"/>
          </a:xfrm>
          <a:custGeom>
            <a:avLst/>
            <a:gdLst>
              <a:gd name="connsiteX0" fmla="*/ 0 w 571"/>
              <a:gd name="connsiteY0" fmla="*/ 0 h 409"/>
              <a:gd name="connsiteX1" fmla="*/ 571 w 571"/>
              <a:gd name="connsiteY1" fmla="*/ 0 h 409"/>
              <a:gd name="connsiteX2" fmla="*/ 569 w 571"/>
              <a:gd name="connsiteY2" fmla="*/ 409 h 409"/>
            </a:gdLst>
            <a:ahLst/>
            <a:cxnLst>
              <a:cxn ang="0">
                <a:pos x="connsiteX0" y="connsiteY0"/>
              </a:cxn>
              <a:cxn ang="0">
                <a:pos x="connsiteX1" y="connsiteY1"/>
              </a:cxn>
              <a:cxn ang="0">
                <a:pos x="connsiteX2" y="connsiteY2"/>
              </a:cxn>
            </a:cxnLst>
            <a:rect l="l" t="t" r="r" b="b"/>
            <a:pathLst>
              <a:path w="571" h="409">
                <a:moveTo>
                  <a:pt x="0" y="0"/>
                </a:moveTo>
                <a:lnTo>
                  <a:pt x="571" y="0"/>
                </a:lnTo>
                <a:lnTo>
                  <a:pt x="569" y="409"/>
                </a:lnTo>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309" name="任意多边形 308"/>
          <p:cNvSpPr/>
          <p:nvPr>
            <p:custDataLst>
              <p:tags r:id="rId12"/>
            </p:custDataLst>
          </p:nvPr>
        </p:nvSpPr>
        <p:spPr>
          <a:xfrm rot="10800000" flipH="1">
            <a:off x="7205980" y="5891530"/>
            <a:ext cx="908050" cy="61595"/>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64" name="任意多边形 79"/>
          <p:cNvSpPr/>
          <p:nvPr>
            <p:custDataLst>
              <p:tags r:id="rId13"/>
            </p:custDataLst>
          </p:nvPr>
        </p:nvSpPr>
        <p:spPr>
          <a:xfrm rot="16200000" flipV="1">
            <a:off x="5278120" y="4155440"/>
            <a:ext cx="3636010" cy="82550"/>
          </a:xfrm>
          <a:custGeom>
            <a:avLst/>
            <a:gdLst>
              <a:gd name="connsiteX0" fmla="*/ 0 w 4210493"/>
              <a:gd name="connsiteY0" fmla="*/ 116958 h 233916"/>
              <a:gd name="connsiteX1" fmla="*/ 744279 w 4210493"/>
              <a:gd name="connsiteY1" fmla="*/ 116958 h 233916"/>
              <a:gd name="connsiteX2" fmla="*/ 1010093 w 4210493"/>
              <a:gd name="connsiteY2" fmla="*/ 0 h 233916"/>
              <a:gd name="connsiteX3" fmla="*/ 1350335 w 4210493"/>
              <a:gd name="connsiteY3" fmla="*/ 0 h 233916"/>
              <a:gd name="connsiteX4" fmla="*/ 2955851 w 4210493"/>
              <a:gd name="connsiteY4" fmla="*/ 0 h 233916"/>
              <a:gd name="connsiteX5" fmla="*/ 3157870 w 4210493"/>
              <a:gd name="connsiteY5" fmla="*/ 233916 h 233916"/>
              <a:gd name="connsiteX6" fmla="*/ 4210493 w 4210493"/>
              <a:gd name="connsiteY6" fmla="*/ 233916 h 23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0493" h="233916">
                <a:moveTo>
                  <a:pt x="0" y="116958"/>
                </a:moveTo>
                <a:lnTo>
                  <a:pt x="744279" y="116958"/>
                </a:lnTo>
                <a:lnTo>
                  <a:pt x="1010093" y="0"/>
                </a:lnTo>
                <a:lnTo>
                  <a:pt x="1350335" y="0"/>
                </a:lnTo>
                <a:lnTo>
                  <a:pt x="2955851" y="0"/>
                </a:lnTo>
                <a:lnTo>
                  <a:pt x="3157870" y="233916"/>
                </a:lnTo>
                <a:lnTo>
                  <a:pt x="4210493" y="233916"/>
                </a:lnTo>
              </a:path>
            </a:pathLst>
          </a:custGeom>
          <a:noFill/>
          <a:ln cap="rnd">
            <a:gradFill>
              <a:gsLst>
                <a:gs pos="0">
                  <a:schemeClr val="accent1">
                    <a:alpha val="0"/>
                  </a:schemeClr>
                </a:gs>
                <a:gs pos="100000">
                  <a:srgbClr val="FFC955">
                    <a:alpha val="4000"/>
                  </a:srgbClr>
                </a:gs>
                <a:gs pos="61000">
                  <a:schemeClr val="accent1">
                    <a:alpha val="59000"/>
                  </a:schemeClr>
                </a:gs>
              </a:gsLst>
              <a:lin ang="10800000" scaled="0"/>
              <a:tileRect/>
            </a:gra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65" name="任意多边形 79"/>
          <p:cNvSpPr/>
          <p:nvPr>
            <p:custDataLst>
              <p:tags r:id="rId14"/>
            </p:custDataLst>
          </p:nvPr>
        </p:nvSpPr>
        <p:spPr>
          <a:xfrm rot="5400000" flipH="1" flipV="1">
            <a:off x="9319895" y="4155440"/>
            <a:ext cx="3636010" cy="82550"/>
          </a:xfrm>
          <a:custGeom>
            <a:avLst/>
            <a:gdLst>
              <a:gd name="connsiteX0" fmla="*/ 0 w 4210493"/>
              <a:gd name="connsiteY0" fmla="*/ 116958 h 233916"/>
              <a:gd name="connsiteX1" fmla="*/ 744279 w 4210493"/>
              <a:gd name="connsiteY1" fmla="*/ 116958 h 233916"/>
              <a:gd name="connsiteX2" fmla="*/ 1010093 w 4210493"/>
              <a:gd name="connsiteY2" fmla="*/ 0 h 233916"/>
              <a:gd name="connsiteX3" fmla="*/ 1350335 w 4210493"/>
              <a:gd name="connsiteY3" fmla="*/ 0 h 233916"/>
              <a:gd name="connsiteX4" fmla="*/ 2955851 w 4210493"/>
              <a:gd name="connsiteY4" fmla="*/ 0 h 233916"/>
              <a:gd name="connsiteX5" fmla="*/ 3157870 w 4210493"/>
              <a:gd name="connsiteY5" fmla="*/ 233916 h 233916"/>
              <a:gd name="connsiteX6" fmla="*/ 4210493 w 4210493"/>
              <a:gd name="connsiteY6" fmla="*/ 233916 h 23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0493" h="233916">
                <a:moveTo>
                  <a:pt x="0" y="116958"/>
                </a:moveTo>
                <a:lnTo>
                  <a:pt x="744279" y="116958"/>
                </a:lnTo>
                <a:lnTo>
                  <a:pt x="1010093" y="0"/>
                </a:lnTo>
                <a:lnTo>
                  <a:pt x="1350335" y="0"/>
                </a:lnTo>
                <a:lnTo>
                  <a:pt x="2955851" y="0"/>
                </a:lnTo>
                <a:lnTo>
                  <a:pt x="3157870" y="233916"/>
                </a:lnTo>
                <a:lnTo>
                  <a:pt x="4210493" y="233916"/>
                </a:lnTo>
              </a:path>
            </a:pathLst>
          </a:custGeom>
          <a:noFill/>
          <a:ln cap="rnd">
            <a:gradFill>
              <a:gsLst>
                <a:gs pos="0">
                  <a:schemeClr val="accent1">
                    <a:alpha val="0"/>
                  </a:schemeClr>
                </a:gs>
                <a:gs pos="100000">
                  <a:srgbClr val="FFC955">
                    <a:alpha val="4000"/>
                  </a:srgbClr>
                </a:gs>
                <a:gs pos="61000">
                  <a:schemeClr val="accent1">
                    <a:alpha val="59000"/>
                  </a:schemeClr>
                </a:gs>
              </a:gsLst>
              <a:lin ang="10800000" scaled="0"/>
              <a:tileRect/>
            </a:gra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4" name="剪去对角的矩形 3"/>
          <p:cNvSpPr/>
          <p:nvPr>
            <p:custDataLst>
              <p:tags r:id="rId15"/>
            </p:custDataLst>
          </p:nvPr>
        </p:nvSpPr>
        <p:spPr>
          <a:xfrm>
            <a:off x="723900" y="5020945"/>
            <a:ext cx="687705" cy="687705"/>
          </a:xfrm>
          <a:prstGeom prst="snip2DiagRect">
            <a:avLst/>
          </a:prstGeom>
          <a:gradFill>
            <a:gsLst>
              <a:gs pos="0">
                <a:schemeClr val="accent1">
                  <a:alpha val="0"/>
                </a:schemeClr>
              </a:gs>
              <a:gs pos="100000">
                <a:schemeClr val="accent1">
                  <a:alpha val="15000"/>
                </a:schemeClr>
              </a:gs>
            </a:gsLst>
            <a:lin ang="16200000" scaled="0"/>
          </a:gradFill>
          <a:ln w="6350">
            <a:gradFill>
              <a:gsLst>
                <a:gs pos="0">
                  <a:schemeClr val="accent1">
                    <a:alpha val="40000"/>
                  </a:schemeClr>
                </a:gs>
                <a:gs pos="100000">
                  <a:schemeClr val="accent1"/>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buClrTx/>
              <a:buSzTx/>
              <a:buFontTx/>
            </a:pPr>
            <a:endParaRPr lang="en-US" altLang="zh-CN" b="1">
              <a:solidFill>
                <a:schemeClr val="tx1">
                  <a:lumMod val="85000"/>
                  <a:lumOff val="15000"/>
                </a:schemeClr>
              </a:solidFill>
              <a:effectLst/>
              <a:latin typeface="MiSans Normal" panose="00000500000000000000" charset="-122"/>
              <a:ea typeface="MiSans Normal" panose="00000500000000000000" charset="-122"/>
              <a:cs typeface="MiSans Normal" panose="00000500000000000000" charset="-122"/>
              <a:sym typeface="MiSans Normal" panose="00000500000000000000" charset="-122"/>
            </a:endParaRPr>
          </a:p>
        </p:txBody>
      </p:sp>
      <p:sp>
        <p:nvSpPr>
          <p:cNvPr id="7" name="任意多边形 6"/>
          <p:cNvSpPr/>
          <p:nvPr>
            <p:custDataLst>
              <p:tags r:id="rId16"/>
            </p:custDataLst>
          </p:nvPr>
        </p:nvSpPr>
        <p:spPr>
          <a:xfrm>
            <a:off x="874395" y="5259070"/>
            <a:ext cx="386715" cy="211455"/>
          </a:xfrm>
          <a:custGeom>
            <a:avLst/>
            <a:gdLst/>
            <a:ahLst/>
            <a:cxnLst>
              <a:cxn ang="3">
                <a:pos x="hc" y="t"/>
              </a:cxn>
              <a:cxn ang="cd2">
                <a:pos x="l" y="vc"/>
              </a:cxn>
              <a:cxn ang="cd4">
                <a:pos x="hc" y="b"/>
              </a:cxn>
              <a:cxn ang="0">
                <a:pos x="r" y="vc"/>
              </a:cxn>
            </a:cxnLst>
            <a:rect l="l" t="t" r="r" b="b"/>
            <a:pathLst>
              <a:path w="609" h="333">
                <a:moveTo>
                  <a:pt x="347" y="0"/>
                </a:moveTo>
                <a:lnTo>
                  <a:pt x="609" y="0"/>
                </a:lnTo>
                <a:lnTo>
                  <a:pt x="609" y="97"/>
                </a:lnTo>
                <a:lnTo>
                  <a:pt x="546" y="159"/>
                </a:lnTo>
                <a:lnTo>
                  <a:pt x="609" y="159"/>
                </a:lnTo>
                <a:lnTo>
                  <a:pt x="609" y="271"/>
                </a:lnTo>
                <a:lnTo>
                  <a:pt x="543" y="333"/>
                </a:lnTo>
                <a:lnTo>
                  <a:pt x="325" y="333"/>
                </a:lnTo>
                <a:lnTo>
                  <a:pt x="340" y="285"/>
                </a:lnTo>
                <a:lnTo>
                  <a:pt x="520" y="285"/>
                </a:lnTo>
                <a:lnTo>
                  <a:pt x="520" y="190"/>
                </a:lnTo>
                <a:lnTo>
                  <a:pt x="339" y="190"/>
                </a:lnTo>
                <a:lnTo>
                  <a:pt x="355" y="142"/>
                </a:lnTo>
                <a:lnTo>
                  <a:pt x="520" y="142"/>
                </a:lnTo>
                <a:lnTo>
                  <a:pt x="520" y="48"/>
                </a:lnTo>
                <a:lnTo>
                  <a:pt x="332" y="48"/>
                </a:lnTo>
                <a:lnTo>
                  <a:pt x="347" y="0"/>
                </a:lnTo>
                <a:close/>
                <a:moveTo>
                  <a:pt x="0" y="0"/>
                </a:moveTo>
                <a:lnTo>
                  <a:pt x="89" y="0"/>
                </a:lnTo>
                <a:lnTo>
                  <a:pt x="89" y="285"/>
                </a:lnTo>
                <a:lnTo>
                  <a:pt x="205" y="285"/>
                </a:lnTo>
                <a:lnTo>
                  <a:pt x="205" y="48"/>
                </a:lnTo>
                <a:lnTo>
                  <a:pt x="89" y="48"/>
                </a:lnTo>
                <a:lnTo>
                  <a:pt x="105" y="0"/>
                </a:lnTo>
                <a:lnTo>
                  <a:pt x="227" y="0"/>
                </a:lnTo>
                <a:lnTo>
                  <a:pt x="293" y="62"/>
                </a:lnTo>
                <a:lnTo>
                  <a:pt x="293" y="271"/>
                </a:lnTo>
                <a:lnTo>
                  <a:pt x="227" y="333"/>
                </a:lnTo>
                <a:lnTo>
                  <a:pt x="66" y="333"/>
                </a:lnTo>
                <a:lnTo>
                  <a:pt x="0" y="271"/>
                </a:lnTo>
                <a:lnTo>
                  <a:pt x="0" y="0"/>
                </a:lnTo>
                <a:close/>
              </a:path>
            </a:pathLst>
          </a:custGeom>
          <a:gradFill>
            <a:gsLst>
              <a:gs pos="0">
                <a:schemeClr val="accent1">
                  <a:lumMod val="40000"/>
                  <a:lumOff val="60000"/>
                </a:schemeClr>
              </a:gs>
              <a:gs pos="100000">
                <a:schemeClr val="accent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8" name="剪去对角的矩形 7"/>
          <p:cNvSpPr/>
          <p:nvPr>
            <p:custDataLst>
              <p:tags r:id="rId17"/>
            </p:custDataLst>
          </p:nvPr>
        </p:nvSpPr>
        <p:spPr>
          <a:xfrm>
            <a:off x="723900" y="3383280"/>
            <a:ext cx="687705" cy="687705"/>
          </a:xfrm>
          <a:prstGeom prst="snip2DiagRect">
            <a:avLst/>
          </a:prstGeom>
          <a:gradFill>
            <a:gsLst>
              <a:gs pos="0">
                <a:schemeClr val="accent1">
                  <a:alpha val="0"/>
                </a:schemeClr>
              </a:gs>
              <a:gs pos="100000">
                <a:schemeClr val="accent1">
                  <a:alpha val="15000"/>
                </a:schemeClr>
              </a:gs>
            </a:gsLst>
            <a:lin ang="16200000" scaled="0"/>
          </a:gradFill>
          <a:ln w="6350">
            <a:gradFill>
              <a:gsLst>
                <a:gs pos="0">
                  <a:schemeClr val="accent1">
                    <a:alpha val="40000"/>
                  </a:schemeClr>
                </a:gs>
                <a:gs pos="100000">
                  <a:schemeClr val="accent1"/>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buClrTx/>
              <a:buSzTx/>
              <a:buFontTx/>
            </a:pPr>
            <a:endParaRPr lang="en-US" altLang="zh-CN" b="1">
              <a:solidFill>
                <a:schemeClr val="tx1">
                  <a:lumMod val="85000"/>
                  <a:lumOff val="15000"/>
                </a:schemeClr>
              </a:solidFill>
              <a:effectLst/>
              <a:latin typeface="MiSans Normal" panose="00000500000000000000" charset="-122"/>
              <a:ea typeface="MiSans Normal" panose="00000500000000000000" charset="-122"/>
              <a:cs typeface="MiSans Normal" panose="00000500000000000000" charset="-122"/>
              <a:sym typeface="MiSans Normal" panose="00000500000000000000" charset="-122"/>
            </a:endParaRPr>
          </a:p>
        </p:txBody>
      </p:sp>
      <p:sp>
        <p:nvSpPr>
          <p:cNvPr id="11" name="剪去对角的矩形 10"/>
          <p:cNvSpPr/>
          <p:nvPr>
            <p:custDataLst>
              <p:tags r:id="rId18"/>
            </p:custDataLst>
          </p:nvPr>
        </p:nvSpPr>
        <p:spPr>
          <a:xfrm>
            <a:off x="722630" y="1745615"/>
            <a:ext cx="687705" cy="687705"/>
          </a:xfrm>
          <a:prstGeom prst="snip2DiagRect">
            <a:avLst/>
          </a:prstGeom>
          <a:gradFill>
            <a:gsLst>
              <a:gs pos="0">
                <a:schemeClr val="accent1">
                  <a:alpha val="0"/>
                </a:schemeClr>
              </a:gs>
              <a:gs pos="100000">
                <a:schemeClr val="accent1">
                  <a:alpha val="15000"/>
                </a:schemeClr>
              </a:gs>
            </a:gsLst>
            <a:lin ang="16200000" scaled="0"/>
          </a:gradFill>
          <a:ln w="6350">
            <a:gradFill>
              <a:gsLst>
                <a:gs pos="0">
                  <a:schemeClr val="accent1">
                    <a:alpha val="40000"/>
                  </a:schemeClr>
                </a:gs>
                <a:gs pos="100000">
                  <a:schemeClr val="accent1"/>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buClrTx/>
              <a:buSzTx/>
              <a:buFontTx/>
            </a:pPr>
            <a:endParaRPr lang="en-US" altLang="zh-CN" b="1">
              <a:solidFill>
                <a:schemeClr val="tx1">
                  <a:lumMod val="85000"/>
                  <a:lumOff val="15000"/>
                </a:schemeClr>
              </a:solidFill>
              <a:effectLst/>
              <a:latin typeface="MiSans Normal" panose="00000500000000000000" charset="-122"/>
              <a:ea typeface="MiSans Normal" panose="00000500000000000000" charset="-122"/>
              <a:cs typeface="MiSans Normal" panose="00000500000000000000" charset="-122"/>
              <a:sym typeface="MiSans Normal" panose="00000500000000000000" charset="-122"/>
            </a:endParaRPr>
          </a:p>
        </p:txBody>
      </p:sp>
      <p:sp>
        <p:nvSpPr>
          <p:cNvPr id="12" name="任意多边形: 形状 155"/>
          <p:cNvSpPr/>
          <p:nvPr>
            <p:custDataLst>
              <p:tags r:id="rId19"/>
            </p:custDataLst>
          </p:nvPr>
        </p:nvSpPr>
        <p:spPr>
          <a:xfrm>
            <a:off x="704215" y="1704975"/>
            <a:ext cx="321310" cy="222885"/>
          </a:xfrm>
          <a:custGeom>
            <a:avLst/>
            <a:gdLst>
              <a:gd name="connsiteX0" fmla="*/ 41529 w 614933"/>
              <a:gd name="connsiteY0" fmla="*/ 385477 h 385476"/>
              <a:gd name="connsiteX1" fmla="*/ 0 w 614933"/>
              <a:gd name="connsiteY1" fmla="*/ 343853 h 385476"/>
              <a:gd name="connsiteX2" fmla="*/ 0 w 614933"/>
              <a:gd name="connsiteY2" fmla="*/ 32099 h 385476"/>
              <a:gd name="connsiteX3" fmla="*/ 237935 w 614933"/>
              <a:gd name="connsiteY3" fmla="*/ 32099 h 385476"/>
              <a:gd name="connsiteX4" fmla="*/ 270034 w 614933"/>
              <a:gd name="connsiteY4" fmla="*/ 0 h 385476"/>
              <a:gd name="connsiteX5" fmla="*/ 538258 w 614933"/>
              <a:gd name="connsiteY5" fmla="*/ 0 h 385476"/>
              <a:gd name="connsiteX6" fmla="*/ 614934 w 614933"/>
              <a:gd name="connsiteY6" fmla="*/ 76676 h 385476"/>
              <a:gd name="connsiteX7" fmla="*/ 41529 w 614933"/>
              <a:gd name="connsiteY7" fmla="*/ 76676 h 385476"/>
              <a:gd name="connsiteX8" fmla="*/ 41529 w 614933"/>
              <a:gd name="connsiteY8" fmla="*/ 385477 h 3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933" h="385476">
                <a:moveTo>
                  <a:pt x="41529" y="385477"/>
                </a:moveTo>
                <a:lnTo>
                  <a:pt x="0" y="343853"/>
                </a:lnTo>
                <a:lnTo>
                  <a:pt x="0" y="32099"/>
                </a:lnTo>
                <a:lnTo>
                  <a:pt x="237935" y="32099"/>
                </a:lnTo>
                <a:lnTo>
                  <a:pt x="270034" y="0"/>
                </a:lnTo>
                <a:lnTo>
                  <a:pt x="538258" y="0"/>
                </a:lnTo>
                <a:lnTo>
                  <a:pt x="614934" y="76676"/>
                </a:lnTo>
                <a:lnTo>
                  <a:pt x="41529" y="76676"/>
                </a:lnTo>
                <a:lnTo>
                  <a:pt x="41529" y="385477"/>
                </a:ln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iSans Normal" panose="00000500000000000000" charset="-122"/>
              <a:ea typeface="MiSans Normal" panose="00000500000000000000" charset="-122"/>
              <a:sym typeface="MiSans Normal" panose="00000500000000000000" charset="-122"/>
            </a:endParaRPr>
          </a:p>
        </p:txBody>
      </p:sp>
      <p:cxnSp>
        <p:nvCxnSpPr>
          <p:cNvPr id="13" name="直接连接符 12"/>
          <p:cNvCxnSpPr/>
          <p:nvPr>
            <p:custDataLst>
              <p:tags r:id="rId20"/>
            </p:custDataLst>
          </p:nvPr>
        </p:nvCxnSpPr>
        <p:spPr>
          <a:xfrm flipV="1">
            <a:off x="1410335" y="2184400"/>
            <a:ext cx="0" cy="20701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任意多边形 13"/>
          <p:cNvSpPr/>
          <p:nvPr>
            <p:custDataLst>
              <p:tags r:id="rId21"/>
            </p:custDataLst>
          </p:nvPr>
        </p:nvSpPr>
        <p:spPr>
          <a:xfrm>
            <a:off x="905510" y="1983740"/>
            <a:ext cx="321945" cy="212090"/>
          </a:xfrm>
          <a:custGeom>
            <a:avLst/>
            <a:gdLst/>
            <a:ahLst/>
            <a:cxnLst>
              <a:cxn ang="3">
                <a:pos x="hc" y="t"/>
              </a:cxn>
              <a:cxn ang="cd2">
                <a:pos x="l" y="vc"/>
              </a:cxn>
              <a:cxn ang="cd4">
                <a:pos x="hc" y="b"/>
              </a:cxn>
              <a:cxn ang="0">
                <a:pos x="r" y="vc"/>
              </a:cxn>
            </a:cxnLst>
            <a:rect l="l" t="t" r="r" b="b"/>
            <a:pathLst>
              <a:path w="507" h="334">
                <a:moveTo>
                  <a:pt x="0" y="0"/>
                </a:moveTo>
                <a:lnTo>
                  <a:pt x="89" y="0"/>
                </a:lnTo>
                <a:lnTo>
                  <a:pt x="89" y="286"/>
                </a:lnTo>
                <a:lnTo>
                  <a:pt x="204" y="286"/>
                </a:lnTo>
                <a:lnTo>
                  <a:pt x="204" y="49"/>
                </a:lnTo>
                <a:lnTo>
                  <a:pt x="89" y="49"/>
                </a:lnTo>
                <a:lnTo>
                  <a:pt x="105" y="0"/>
                </a:lnTo>
                <a:lnTo>
                  <a:pt x="227" y="0"/>
                </a:lnTo>
                <a:lnTo>
                  <a:pt x="293" y="63"/>
                </a:lnTo>
                <a:lnTo>
                  <a:pt x="293" y="272"/>
                </a:lnTo>
                <a:lnTo>
                  <a:pt x="227" y="334"/>
                </a:lnTo>
                <a:lnTo>
                  <a:pt x="66" y="334"/>
                </a:lnTo>
                <a:lnTo>
                  <a:pt x="0" y="272"/>
                </a:lnTo>
                <a:lnTo>
                  <a:pt x="0" y="0"/>
                </a:lnTo>
                <a:close/>
                <a:moveTo>
                  <a:pt x="350" y="0"/>
                </a:moveTo>
                <a:lnTo>
                  <a:pt x="465" y="0"/>
                </a:lnTo>
                <a:lnTo>
                  <a:pt x="465" y="286"/>
                </a:lnTo>
                <a:lnTo>
                  <a:pt x="507" y="286"/>
                </a:lnTo>
                <a:lnTo>
                  <a:pt x="507" y="334"/>
                </a:lnTo>
                <a:lnTo>
                  <a:pt x="325" y="334"/>
                </a:lnTo>
                <a:lnTo>
                  <a:pt x="340" y="286"/>
                </a:lnTo>
                <a:lnTo>
                  <a:pt x="376" y="286"/>
                </a:lnTo>
                <a:lnTo>
                  <a:pt x="376" y="48"/>
                </a:lnTo>
                <a:lnTo>
                  <a:pt x="335" y="48"/>
                </a:lnTo>
                <a:lnTo>
                  <a:pt x="350" y="0"/>
                </a:lnTo>
                <a:close/>
              </a:path>
            </a:pathLst>
          </a:custGeom>
          <a:gradFill>
            <a:gsLst>
              <a:gs pos="0">
                <a:schemeClr val="accent1">
                  <a:lumMod val="40000"/>
                  <a:lumOff val="60000"/>
                </a:schemeClr>
              </a:gs>
              <a:gs pos="100000">
                <a:schemeClr val="accent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15" name="任意多边形 14"/>
          <p:cNvSpPr/>
          <p:nvPr>
            <p:custDataLst>
              <p:tags r:id="rId22"/>
            </p:custDataLst>
          </p:nvPr>
        </p:nvSpPr>
        <p:spPr>
          <a:xfrm>
            <a:off x="871220" y="3621405"/>
            <a:ext cx="393700" cy="211455"/>
          </a:xfrm>
          <a:custGeom>
            <a:avLst/>
            <a:gdLst/>
            <a:ahLst/>
            <a:cxnLst>
              <a:cxn ang="3">
                <a:pos x="hc" y="t"/>
              </a:cxn>
              <a:cxn ang="cd2">
                <a:pos x="l" y="vc"/>
              </a:cxn>
              <a:cxn ang="cd4">
                <a:pos x="hc" y="b"/>
              </a:cxn>
              <a:cxn ang="0">
                <a:pos x="r" y="vc"/>
              </a:cxn>
            </a:cxnLst>
            <a:rect l="l" t="t" r="r" b="b"/>
            <a:pathLst>
              <a:path w="620" h="333">
                <a:moveTo>
                  <a:pt x="333" y="142"/>
                </a:moveTo>
                <a:lnTo>
                  <a:pt x="422" y="142"/>
                </a:lnTo>
                <a:lnTo>
                  <a:pt x="422" y="285"/>
                </a:lnTo>
                <a:lnTo>
                  <a:pt x="620" y="285"/>
                </a:lnTo>
                <a:lnTo>
                  <a:pt x="620" y="333"/>
                </a:lnTo>
                <a:lnTo>
                  <a:pt x="333" y="333"/>
                </a:lnTo>
                <a:lnTo>
                  <a:pt x="333" y="142"/>
                </a:lnTo>
                <a:close/>
                <a:moveTo>
                  <a:pt x="344" y="0"/>
                </a:moveTo>
                <a:lnTo>
                  <a:pt x="613" y="0"/>
                </a:lnTo>
                <a:lnTo>
                  <a:pt x="613" y="127"/>
                </a:lnTo>
                <a:lnTo>
                  <a:pt x="547" y="190"/>
                </a:lnTo>
                <a:lnTo>
                  <a:pt x="422" y="190"/>
                </a:lnTo>
                <a:lnTo>
                  <a:pt x="438" y="142"/>
                </a:lnTo>
                <a:lnTo>
                  <a:pt x="524" y="142"/>
                </a:lnTo>
                <a:lnTo>
                  <a:pt x="524" y="48"/>
                </a:lnTo>
                <a:lnTo>
                  <a:pt x="329" y="48"/>
                </a:lnTo>
                <a:lnTo>
                  <a:pt x="344" y="0"/>
                </a:lnTo>
                <a:close/>
                <a:moveTo>
                  <a:pt x="0" y="0"/>
                </a:moveTo>
                <a:lnTo>
                  <a:pt x="89" y="0"/>
                </a:lnTo>
                <a:lnTo>
                  <a:pt x="89" y="285"/>
                </a:lnTo>
                <a:lnTo>
                  <a:pt x="205" y="285"/>
                </a:lnTo>
                <a:lnTo>
                  <a:pt x="205" y="48"/>
                </a:lnTo>
                <a:lnTo>
                  <a:pt x="89" y="48"/>
                </a:lnTo>
                <a:lnTo>
                  <a:pt x="105" y="0"/>
                </a:lnTo>
                <a:lnTo>
                  <a:pt x="227" y="0"/>
                </a:lnTo>
                <a:lnTo>
                  <a:pt x="293" y="62"/>
                </a:lnTo>
                <a:lnTo>
                  <a:pt x="293" y="271"/>
                </a:lnTo>
                <a:lnTo>
                  <a:pt x="227" y="333"/>
                </a:lnTo>
                <a:lnTo>
                  <a:pt x="66" y="333"/>
                </a:lnTo>
                <a:lnTo>
                  <a:pt x="0" y="271"/>
                </a:lnTo>
                <a:lnTo>
                  <a:pt x="0" y="0"/>
                </a:lnTo>
                <a:close/>
              </a:path>
            </a:pathLst>
          </a:custGeom>
          <a:gradFill>
            <a:gsLst>
              <a:gs pos="0">
                <a:schemeClr val="accent1">
                  <a:lumMod val="40000"/>
                  <a:lumOff val="60000"/>
                </a:schemeClr>
              </a:gs>
              <a:gs pos="100000">
                <a:schemeClr val="accent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latin typeface="MiSans Normal" panose="00000500000000000000" charset="-122"/>
              <a:ea typeface="MiSans Normal" panose="00000500000000000000" charset="-122"/>
              <a:sym typeface="MiSans Normal" panose="00000500000000000000" charset="-122"/>
            </a:endParaRPr>
          </a:p>
        </p:txBody>
      </p:sp>
      <p:sp>
        <p:nvSpPr>
          <p:cNvPr id="16" name="任意多边形: 形状 155"/>
          <p:cNvSpPr/>
          <p:nvPr>
            <p:custDataLst>
              <p:tags r:id="rId23"/>
            </p:custDataLst>
          </p:nvPr>
        </p:nvSpPr>
        <p:spPr>
          <a:xfrm>
            <a:off x="705485" y="3342640"/>
            <a:ext cx="321310" cy="222885"/>
          </a:xfrm>
          <a:custGeom>
            <a:avLst/>
            <a:gdLst>
              <a:gd name="connsiteX0" fmla="*/ 41529 w 614933"/>
              <a:gd name="connsiteY0" fmla="*/ 385477 h 385476"/>
              <a:gd name="connsiteX1" fmla="*/ 0 w 614933"/>
              <a:gd name="connsiteY1" fmla="*/ 343853 h 385476"/>
              <a:gd name="connsiteX2" fmla="*/ 0 w 614933"/>
              <a:gd name="connsiteY2" fmla="*/ 32099 h 385476"/>
              <a:gd name="connsiteX3" fmla="*/ 237935 w 614933"/>
              <a:gd name="connsiteY3" fmla="*/ 32099 h 385476"/>
              <a:gd name="connsiteX4" fmla="*/ 270034 w 614933"/>
              <a:gd name="connsiteY4" fmla="*/ 0 h 385476"/>
              <a:gd name="connsiteX5" fmla="*/ 538258 w 614933"/>
              <a:gd name="connsiteY5" fmla="*/ 0 h 385476"/>
              <a:gd name="connsiteX6" fmla="*/ 614934 w 614933"/>
              <a:gd name="connsiteY6" fmla="*/ 76676 h 385476"/>
              <a:gd name="connsiteX7" fmla="*/ 41529 w 614933"/>
              <a:gd name="connsiteY7" fmla="*/ 76676 h 385476"/>
              <a:gd name="connsiteX8" fmla="*/ 41529 w 614933"/>
              <a:gd name="connsiteY8" fmla="*/ 385477 h 3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933" h="385476">
                <a:moveTo>
                  <a:pt x="41529" y="385477"/>
                </a:moveTo>
                <a:lnTo>
                  <a:pt x="0" y="343853"/>
                </a:lnTo>
                <a:lnTo>
                  <a:pt x="0" y="32099"/>
                </a:lnTo>
                <a:lnTo>
                  <a:pt x="237935" y="32099"/>
                </a:lnTo>
                <a:lnTo>
                  <a:pt x="270034" y="0"/>
                </a:lnTo>
                <a:lnTo>
                  <a:pt x="538258" y="0"/>
                </a:lnTo>
                <a:lnTo>
                  <a:pt x="614934" y="76676"/>
                </a:lnTo>
                <a:lnTo>
                  <a:pt x="41529" y="76676"/>
                </a:lnTo>
                <a:lnTo>
                  <a:pt x="41529" y="385477"/>
                </a:ln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iSans Normal" panose="00000500000000000000" charset="-122"/>
              <a:ea typeface="MiSans Normal" panose="00000500000000000000" charset="-122"/>
              <a:sym typeface="MiSans Normal" panose="00000500000000000000" charset="-122"/>
            </a:endParaRPr>
          </a:p>
        </p:txBody>
      </p:sp>
      <p:cxnSp>
        <p:nvCxnSpPr>
          <p:cNvPr id="21" name="直接连接符 20"/>
          <p:cNvCxnSpPr/>
          <p:nvPr>
            <p:custDataLst>
              <p:tags r:id="rId24"/>
            </p:custDataLst>
          </p:nvPr>
        </p:nvCxnSpPr>
        <p:spPr>
          <a:xfrm flipV="1">
            <a:off x="1411605" y="3822065"/>
            <a:ext cx="0" cy="20701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任意多边形: 形状 155"/>
          <p:cNvSpPr/>
          <p:nvPr>
            <p:custDataLst>
              <p:tags r:id="rId25"/>
            </p:custDataLst>
          </p:nvPr>
        </p:nvSpPr>
        <p:spPr>
          <a:xfrm>
            <a:off x="705485" y="4980305"/>
            <a:ext cx="321310" cy="222885"/>
          </a:xfrm>
          <a:custGeom>
            <a:avLst/>
            <a:gdLst>
              <a:gd name="connsiteX0" fmla="*/ 41529 w 614933"/>
              <a:gd name="connsiteY0" fmla="*/ 385477 h 385476"/>
              <a:gd name="connsiteX1" fmla="*/ 0 w 614933"/>
              <a:gd name="connsiteY1" fmla="*/ 343853 h 385476"/>
              <a:gd name="connsiteX2" fmla="*/ 0 w 614933"/>
              <a:gd name="connsiteY2" fmla="*/ 32099 h 385476"/>
              <a:gd name="connsiteX3" fmla="*/ 237935 w 614933"/>
              <a:gd name="connsiteY3" fmla="*/ 32099 h 385476"/>
              <a:gd name="connsiteX4" fmla="*/ 270034 w 614933"/>
              <a:gd name="connsiteY4" fmla="*/ 0 h 385476"/>
              <a:gd name="connsiteX5" fmla="*/ 538258 w 614933"/>
              <a:gd name="connsiteY5" fmla="*/ 0 h 385476"/>
              <a:gd name="connsiteX6" fmla="*/ 614934 w 614933"/>
              <a:gd name="connsiteY6" fmla="*/ 76676 h 385476"/>
              <a:gd name="connsiteX7" fmla="*/ 41529 w 614933"/>
              <a:gd name="connsiteY7" fmla="*/ 76676 h 385476"/>
              <a:gd name="connsiteX8" fmla="*/ 41529 w 614933"/>
              <a:gd name="connsiteY8" fmla="*/ 385477 h 3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933" h="385476">
                <a:moveTo>
                  <a:pt x="41529" y="385477"/>
                </a:moveTo>
                <a:lnTo>
                  <a:pt x="0" y="343853"/>
                </a:lnTo>
                <a:lnTo>
                  <a:pt x="0" y="32099"/>
                </a:lnTo>
                <a:lnTo>
                  <a:pt x="237935" y="32099"/>
                </a:lnTo>
                <a:lnTo>
                  <a:pt x="270034" y="0"/>
                </a:lnTo>
                <a:lnTo>
                  <a:pt x="538258" y="0"/>
                </a:lnTo>
                <a:lnTo>
                  <a:pt x="614934" y="76676"/>
                </a:lnTo>
                <a:lnTo>
                  <a:pt x="41529" y="76676"/>
                </a:lnTo>
                <a:lnTo>
                  <a:pt x="41529" y="385477"/>
                </a:ln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iSans Normal" panose="00000500000000000000" charset="-122"/>
              <a:ea typeface="MiSans Normal" panose="00000500000000000000" charset="-122"/>
              <a:sym typeface="MiSans Normal" panose="00000500000000000000" charset="-122"/>
            </a:endParaRPr>
          </a:p>
        </p:txBody>
      </p:sp>
      <p:cxnSp>
        <p:nvCxnSpPr>
          <p:cNvPr id="23" name="直接连接符 22"/>
          <p:cNvCxnSpPr/>
          <p:nvPr>
            <p:custDataLst>
              <p:tags r:id="rId26"/>
            </p:custDataLst>
          </p:nvPr>
        </p:nvCxnSpPr>
        <p:spPr>
          <a:xfrm flipV="1">
            <a:off x="1411605" y="5459730"/>
            <a:ext cx="0" cy="20701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7"/>
            </p:custDataLst>
          </p:nvPr>
        </p:nvSpPr>
        <p:spPr>
          <a:xfrm>
            <a:off x="1640900" y="2085823"/>
            <a:ext cx="4316485" cy="986801"/>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a:solidFill>
                  <a:schemeClr val="tx1">
                    <a:lumMod val="85000"/>
                    <a:lumOff val="15000"/>
                  </a:schemeClr>
                </a:solidFill>
                <a:latin typeface="+mn-ea"/>
                <a:cs typeface="+mn-ea"/>
                <a:sym typeface="+mn-ea"/>
              </a:rPr>
              <a:t>Tap directly into the unfiltered consumer consciousness regarding AXA, Manulife, Prudential, AIA, and Sun Life.</a:t>
            </a:r>
            <a:endParaRPr lang="en-US" altLang="zh-CN" sz="1400">
              <a:solidFill>
                <a:schemeClr val="tx1">
                  <a:lumMod val="85000"/>
                  <a:lumOff val="15000"/>
                </a:schemeClr>
              </a:solidFill>
              <a:latin typeface="+mn-ea"/>
              <a:cs typeface="+mn-ea"/>
              <a:sym typeface="+mn-ea"/>
            </a:endParaRPr>
          </a:p>
        </p:txBody>
      </p:sp>
      <p:sp>
        <p:nvSpPr>
          <p:cNvPr id="25" name="矩形 24"/>
          <p:cNvSpPr/>
          <p:nvPr>
            <p:custDataLst>
              <p:tags r:id="rId28"/>
            </p:custDataLst>
          </p:nvPr>
        </p:nvSpPr>
        <p:spPr>
          <a:xfrm>
            <a:off x="1640840" y="1637030"/>
            <a:ext cx="4316730" cy="401320"/>
          </a:xfrm>
          <a:prstGeom prst="rect">
            <a:avLst/>
          </a:prstGeom>
          <a:noFill/>
        </p:spPr>
        <p:txBody>
          <a:bodyPr wrap="square" lIns="0" tIns="0" rIns="0" bIns="0" rtlCol="0" anchor="b">
            <a:noAutofit/>
          </a:bodyPr>
          <a:lstStyle/>
          <a:p>
            <a:pPr algn="just">
              <a:spcBef>
                <a:spcPct val="0"/>
              </a:spcBef>
              <a:spcAft>
                <a:spcPct val="0"/>
              </a:spcAft>
            </a:pPr>
            <a:r>
              <a:rPr lang="en-US" altLang="zh-CN" sz="2000" b="1">
                <a:gradFill>
                  <a:gsLst>
                    <a:gs pos="0">
                      <a:schemeClr val="accent1">
                        <a:lumMod val="40000"/>
                        <a:lumOff val="60000"/>
                      </a:schemeClr>
                    </a:gs>
                    <a:gs pos="100000">
                      <a:schemeClr val="accent1"/>
                    </a:gs>
                  </a:gsLst>
                  <a:lin ang="5400000" scaled="0"/>
                </a:gradFill>
                <a:latin typeface="Times New Roman" panose="02020603050405020304" charset="0"/>
                <a:cs typeface="Times New Roman" panose="02020603050405020304" charset="0"/>
                <a:sym typeface="+mn-ea"/>
              </a:rPr>
              <a:t>Objectives</a:t>
            </a:r>
            <a:endParaRPr lang="en-US" altLang="zh-CN" sz="2000" b="1">
              <a:gradFill>
                <a:gsLst>
                  <a:gs pos="0">
                    <a:schemeClr val="accent1">
                      <a:lumMod val="40000"/>
                      <a:lumOff val="60000"/>
                    </a:schemeClr>
                  </a:gs>
                  <a:gs pos="100000">
                    <a:schemeClr val="accent1"/>
                  </a:gs>
                </a:gsLst>
                <a:lin ang="5400000" scaled="0"/>
              </a:gradFill>
              <a:latin typeface="Times New Roman" panose="02020603050405020304" charset="0"/>
              <a:cs typeface="Times New Roman" panose="02020603050405020304" charset="0"/>
              <a:sym typeface="+mn-ea"/>
            </a:endParaRPr>
          </a:p>
        </p:txBody>
      </p:sp>
      <p:sp>
        <p:nvSpPr>
          <p:cNvPr id="26" name="矩形 25"/>
          <p:cNvSpPr/>
          <p:nvPr>
            <p:custDataLst>
              <p:tags r:id="rId29"/>
            </p:custDataLst>
          </p:nvPr>
        </p:nvSpPr>
        <p:spPr>
          <a:xfrm>
            <a:off x="1641535" y="3723490"/>
            <a:ext cx="4316485" cy="986801"/>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a:solidFill>
                  <a:schemeClr val="tx1">
                    <a:lumMod val="85000"/>
                    <a:lumOff val="15000"/>
                  </a:schemeClr>
                </a:solidFill>
                <a:latin typeface="+mn-ea"/>
                <a:cs typeface="+mn-ea"/>
                <a:sym typeface="+mn-ea"/>
              </a:rPr>
              <a:t> Engineered a custom data harvesting pipeline using Python and the PRAW (Python Reddit API Wrapper) library to systematically mine the platform's rich discussion archives</a:t>
            </a:r>
            <a:endParaRPr lang="en-US" altLang="zh-CN" sz="1400">
              <a:solidFill>
                <a:schemeClr val="tx1">
                  <a:lumMod val="85000"/>
                  <a:lumOff val="15000"/>
                </a:schemeClr>
              </a:solidFill>
              <a:latin typeface="+mn-ea"/>
              <a:cs typeface="+mn-ea"/>
              <a:sym typeface="+mn-ea"/>
            </a:endParaRPr>
          </a:p>
        </p:txBody>
      </p:sp>
      <p:sp>
        <p:nvSpPr>
          <p:cNvPr id="27" name="矩形 26"/>
          <p:cNvSpPr/>
          <p:nvPr>
            <p:custDataLst>
              <p:tags r:id="rId30"/>
            </p:custDataLst>
          </p:nvPr>
        </p:nvSpPr>
        <p:spPr>
          <a:xfrm>
            <a:off x="1641475" y="3274695"/>
            <a:ext cx="4316730" cy="401320"/>
          </a:xfrm>
          <a:prstGeom prst="rect">
            <a:avLst/>
          </a:prstGeom>
          <a:noFill/>
        </p:spPr>
        <p:txBody>
          <a:bodyPr wrap="square" lIns="0" tIns="0" rIns="0" bIns="0" rtlCol="0" anchor="b">
            <a:noAutofit/>
          </a:bodyPr>
          <a:lstStyle/>
          <a:p>
            <a:pPr algn="just">
              <a:spcBef>
                <a:spcPct val="0"/>
              </a:spcBef>
              <a:spcAft>
                <a:spcPct val="0"/>
              </a:spcAft>
            </a:pPr>
            <a:r>
              <a:rPr lang="en-US" altLang="zh-CN" sz="2000" b="1">
                <a:gradFill>
                  <a:gsLst>
                    <a:gs pos="0">
                      <a:schemeClr val="accent1">
                        <a:lumMod val="40000"/>
                        <a:lumOff val="60000"/>
                      </a:schemeClr>
                    </a:gs>
                    <a:gs pos="100000">
                      <a:schemeClr val="accent1"/>
                    </a:gs>
                  </a:gsLst>
                  <a:lin ang="5400000" scaled="0"/>
                </a:gradFill>
                <a:latin typeface="Times New Roman" panose="02020603050405020304" charset="0"/>
                <a:cs typeface="Times New Roman" panose="02020603050405020304" charset="0"/>
                <a:sym typeface="+mn-ea"/>
              </a:rPr>
              <a:t>Methodology</a:t>
            </a:r>
            <a:endParaRPr lang="en-US" altLang="zh-CN" sz="2000" b="1">
              <a:gradFill>
                <a:gsLst>
                  <a:gs pos="0">
                    <a:schemeClr val="accent1">
                      <a:lumMod val="40000"/>
                      <a:lumOff val="60000"/>
                    </a:schemeClr>
                  </a:gs>
                  <a:gs pos="100000">
                    <a:schemeClr val="accent1"/>
                  </a:gs>
                </a:gsLst>
                <a:lin ang="5400000" scaled="0"/>
              </a:gradFill>
              <a:latin typeface="Times New Roman" panose="02020603050405020304" charset="0"/>
              <a:cs typeface="Times New Roman" panose="02020603050405020304" charset="0"/>
              <a:sym typeface="+mn-ea"/>
            </a:endParaRPr>
          </a:p>
        </p:txBody>
      </p:sp>
      <p:sp>
        <p:nvSpPr>
          <p:cNvPr id="35" name="矩形 34"/>
          <p:cNvSpPr/>
          <p:nvPr>
            <p:custDataLst>
              <p:tags r:id="rId31"/>
            </p:custDataLst>
          </p:nvPr>
        </p:nvSpPr>
        <p:spPr>
          <a:xfrm>
            <a:off x="1641535" y="5361155"/>
            <a:ext cx="4316485" cy="986801"/>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a:solidFill>
                  <a:schemeClr val="tx1">
                    <a:lumMod val="85000"/>
                    <a:lumOff val="15000"/>
                  </a:schemeClr>
                </a:solidFill>
                <a:latin typeface="Times New Roman" panose="02020603050405020304" charset="0"/>
                <a:cs typeface="Times New Roman" panose="02020603050405020304" charset="0"/>
                <a:sym typeface="+mn-ea"/>
              </a:rPr>
              <a:t>Connected to Reddit using the provided Reddit API credentials and accessed the relevant forum content.</a:t>
            </a:r>
            <a:endParaRPr lang="en-US" altLang="zh-CN" sz="1400">
              <a:solidFill>
                <a:schemeClr val="tx1">
                  <a:lumMod val="85000"/>
                  <a:lumOff val="15000"/>
                </a:schemeClr>
              </a:solidFill>
              <a:latin typeface="Times New Roman" panose="02020603050405020304" charset="0"/>
              <a:cs typeface="Times New Roman" panose="02020603050405020304" charset="0"/>
              <a:sym typeface="+mn-ea"/>
            </a:endParaRPr>
          </a:p>
        </p:txBody>
      </p:sp>
      <p:sp>
        <p:nvSpPr>
          <p:cNvPr id="37" name="矩形 36"/>
          <p:cNvSpPr/>
          <p:nvPr>
            <p:custDataLst>
              <p:tags r:id="rId32"/>
            </p:custDataLst>
          </p:nvPr>
        </p:nvSpPr>
        <p:spPr>
          <a:xfrm>
            <a:off x="1641475" y="4912360"/>
            <a:ext cx="4316730" cy="401320"/>
          </a:xfrm>
          <a:prstGeom prst="rect">
            <a:avLst/>
          </a:prstGeom>
          <a:noFill/>
        </p:spPr>
        <p:txBody>
          <a:bodyPr wrap="square" lIns="0" tIns="0" rIns="0" bIns="0" rtlCol="0" anchor="b">
            <a:noAutofit/>
          </a:bodyPr>
          <a:lstStyle/>
          <a:p>
            <a:pPr algn="just">
              <a:spcBef>
                <a:spcPct val="0"/>
              </a:spcBef>
              <a:spcAft>
                <a:spcPct val="0"/>
              </a:spcAft>
            </a:pPr>
            <a:r>
              <a:rPr lang="en-US" altLang="zh-CN" sz="2000" b="1">
                <a:gradFill>
                  <a:gsLst>
                    <a:gs pos="0">
                      <a:schemeClr val="accent1">
                        <a:lumMod val="40000"/>
                        <a:lumOff val="60000"/>
                      </a:schemeClr>
                    </a:gs>
                    <a:gs pos="100000">
                      <a:schemeClr val="accent1"/>
                    </a:gs>
                  </a:gsLst>
                  <a:lin ang="5400000" scaled="0"/>
                </a:gradFill>
                <a:latin typeface="Times New Roman" panose="02020603050405020304" charset="0"/>
                <a:cs typeface="Times New Roman" panose="02020603050405020304" charset="0"/>
                <a:sym typeface="+mn-ea"/>
              </a:rPr>
              <a:t>Connection</a:t>
            </a:r>
            <a:endParaRPr lang="en-US" altLang="zh-CN" sz="2000" b="1">
              <a:gradFill>
                <a:gsLst>
                  <a:gs pos="0">
                    <a:schemeClr val="accent1">
                      <a:lumMod val="40000"/>
                      <a:lumOff val="60000"/>
                    </a:schemeClr>
                  </a:gs>
                  <a:gs pos="100000">
                    <a:schemeClr val="accent1"/>
                  </a:gs>
                </a:gsLst>
                <a:lin ang="5400000" scaled="0"/>
              </a:gradFill>
              <a:latin typeface="Times New Roman" panose="02020603050405020304" charset="0"/>
              <a:cs typeface="Times New Roman" panose="02020603050405020304" charset="0"/>
              <a:sym typeface="+mn-ea"/>
            </a:endParaRPr>
          </a:p>
        </p:txBody>
      </p:sp>
      <p:sp>
        <p:nvSpPr>
          <p:cNvPr id="2" name="文本框 1"/>
          <p:cNvSpPr txBox="1"/>
          <p:nvPr/>
        </p:nvSpPr>
        <p:spPr>
          <a:xfrm>
            <a:off x="2849880" y="5132070"/>
            <a:ext cx="4064000" cy="368300"/>
          </a:xfrm>
          <a:prstGeom prst="rect">
            <a:avLst/>
          </a:prstGeom>
          <a:noFill/>
        </p:spPr>
        <p:txBody>
          <a:bodyPr wrap="square" rtlCol="0">
            <a:spAutoFit/>
          </a:bodyPr>
          <a:p>
            <a:endParaRPr lang="zh-CN" altLang="en-US"/>
          </a:p>
        </p:txBody>
      </p:sp>
    </p:spTree>
    <p:custDataLst>
      <p:tags r:id="rId3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t> </a:t>
            </a:r>
            <a:r>
              <a:rPr lang="en-US" altLang="zh-CN"/>
              <a:t>Strategy</a:t>
            </a:r>
            <a:endParaRPr lang="en-US" altLang="zh-CN"/>
          </a:p>
        </p:txBody>
      </p:sp>
      <p:sp>
        <p:nvSpPr>
          <p:cNvPr id="118" name="任意多边形: 形状 117"/>
          <p:cNvSpPr/>
          <p:nvPr>
            <p:custDataLst>
              <p:tags r:id="rId2"/>
            </p:custDataLst>
          </p:nvPr>
        </p:nvSpPr>
        <p:spPr>
          <a:xfrm flipH="1">
            <a:off x="11151870" y="3145790"/>
            <a:ext cx="36000" cy="929640"/>
          </a:xfrm>
          <a:custGeom>
            <a:avLst/>
            <a:gdLst>
              <a:gd name="connsiteX0" fmla="*/ 0 w 29000"/>
              <a:gd name="connsiteY0" fmla="*/ 29000 h 717092"/>
              <a:gd name="connsiteX1" fmla="*/ 0 w 29000"/>
              <a:gd name="connsiteY1" fmla="*/ 688092 h 717092"/>
              <a:gd name="connsiteX2" fmla="*/ 29000 w 29000"/>
              <a:gd name="connsiteY2" fmla="*/ 717093 h 717092"/>
              <a:gd name="connsiteX3" fmla="*/ 29000 w 29000"/>
              <a:gd name="connsiteY3" fmla="*/ 717093 h 717092"/>
              <a:gd name="connsiteX4" fmla="*/ 29000 w 29000"/>
              <a:gd name="connsiteY4" fmla="*/ 717093 h 717092"/>
              <a:gd name="connsiteX5" fmla="*/ 29000 w 29000"/>
              <a:gd name="connsiteY5" fmla="*/ 0 h 717092"/>
              <a:gd name="connsiteX6" fmla="*/ 29000 w 29000"/>
              <a:gd name="connsiteY6" fmla="*/ 0 h 717092"/>
              <a:gd name="connsiteX7" fmla="*/ 29000 w 29000"/>
              <a:gd name="connsiteY7" fmla="*/ 0 h 717092"/>
              <a:gd name="connsiteX8" fmla="*/ 0 w 29000"/>
              <a:gd name="connsiteY8" fmla="*/ 29000 h 71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00" h="717092">
                <a:moveTo>
                  <a:pt x="0" y="29000"/>
                </a:moveTo>
                <a:lnTo>
                  <a:pt x="0" y="688092"/>
                </a:lnTo>
                <a:lnTo>
                  <a:pt x="29000" y="717093"/>
                </a:lnTo>
                <a:lnTo>
                  <a:pt x="29000" y="717093"/>
                </a:lnTo>
                <a:lnTo>
                  <a:pt x="29000" y="717093"/>
                </a:lnTo>
                <a:lnTo>
                  <a:pt x="29000" y="0"/>
                </a:lnTo>
                <a:lnTo>
                  <a:pt x="29000" y="0"/>
                </a:lnTo>
                <a:lnTo>
                  <a:pt x="29000" y="0"/>
                </a:lnTo>
                <a:lnTo>
                  <a:pt x="0" y="29000"/>
                </a:lnTo>
                <a:close/>
              </a:path>
            </a:pathLst>
          </a:custGeom>
          <a:gradFill>
            <a:gsLst>
              <a:gs pos="100000">
                <a:schemeClr val="accent1">
                  <a:alpha val="0"/>
                </a:schemeClr>
              </a:gs>
              <a:gs pos="0">
                <a:schemeClr val="accent1"/>
              </a:gs>
            </a:gsLst>
            <a:lin ang="2700000" scaled="0"/>
          </a:gradFill>
          <a:ln w="617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任意多边形: 形状 120"/>
          <p:cNvSpPr/>
          <p:nvPr>
            <p:custDataLst>
              <p:tags r:id="rId3"/>
            </p:custDataLst>
          </p:nvPr>
        </p:nvSpPr>
        <p:spPr>
          <a:xfrm flipV="1">
            <a:off x="8230870" y="1700530"/>
            <a:ext cx="1757045" cy="36000"/>
          </a:xfrm>
          <a:custGeom>
            <a:avLst/>
            <a:gdLst>
              <a:gd name="connsiteX0" fmla="*/ 1157786 w 1179613"/>
              <a:gd name="connsiteY0" fmla="*/ 21889 h 21889"/>
              <a:gd name="connsiteX1" fmla="*/ 1179613 w 1179613"/>
              <a:gd name="connsiteY1" fmla="*/ 0 h 21889"/>
              <a:gd name="connsiteX2" fmla="*/ 0 w 1179613"/>
              <a:gd name="connsiteY2" fmla="*/ 0 h 21889"/>
              <a:gd name="connsiteX3" fmla="*/ 21889 w 1179613"/>
              <a:gd name="connsiteY3" fmla="*/ 21889 h 21889"/>
              <a:gd name="connsiteX4" fmla="*/ 1157786 w 1179613"/>
              <a:gd name="connsiteY4" fmla="*/ 21889 h 2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613" h="21889">
                <a:moveTo>
                  <a:pt x="1157786" y="21889"/>
                </a:moveTo>
                <a:lnTo>
                  <a:pt x="1179613" y="0"/>
                </a:lnTo>
                <a:lnTo>
                  <a:pt x="0" y="0"/>
                </a:lnTo>
                <a:lnTo>
                  <a:pt x="21889" y="21889"/>
                </a:lnTo>
                <a:lnTo>
                  <a:pt x="1157786" y="21889"/>
                </a:lnTo>
                <a:close/>
              </a:path>
            </a:pathLst>
          </a:custGeom>
          <a:gradFill>
            <a:gsLst>
              <a:gs pos="100000">
                <a:schemeClr val="accent1">
                  <a:alpha val="0"/>
                </a:schemeClr>
              </a:gs>
              <a:gs pos="0">
                <a:schemeClr val="accent1"/>
              </a:gs>
            </a:gsLst>
            <a:lin ang="2700000" scaled="0"/>
          </a:gradFill>
          <a:ln w="617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 name="矩形 1"/>
          <p:cNvSpPr/>
          <p:nvPr>
            <p:custDataLst>
              <p:tags r:id="rId4"/>
            </p:custDataLst>
          </p:nvPr>
        </p:nvSpPr>
        <p:spPr>
          <a:xfrm>
            <a:off x="995680" y="1659255"/>
            <a:ext cx="632460" cy="620395"/>
          </a:xfrm>
          <a:prstGeom prst="rect">
            <a:avLst/>
          </a:prstGeom>
          <a:gradFill>
            <a:gsLst>
              <a:gs pos="87000">
                <a:schemeClr val="accent1">
                  <a:alpha val="0"/>
                </a:schemeClr>
              </a:gs>
              <a:gs pos="100000">
                <a:schemeClr val="accent1">
                  <a:alpha val="57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p>
            <a:pPr lvl="0" algn="ctr">
              <a:buClrTx/>
              <a:buSzTx/>
              <a:buFontTx/>
            </a:pPr>
            <a:r>
              <a:rPr lang="en-US" altLang="zh-CN" sz="2000" b="1">
                <a:solidFill>
                  <a:schemeClr val="tx1">
                    <a:lumMod val="85000"/>
                    <a:lumOff val="15000"/>
                  </a:schemeClr>
                </a:solidFill>
                <a:latin typeface="+mn-ea"/>
                <a:cs typeface="+mn-ea"/>
                <a:sym typeface="+mn-ea"/>
              </a:rPr>
              <a:t>01</a:t>
            </a:r>
            <a:endParaRPr lang="en-US" altLang="zh-CN" sz="2000" b="1">
              <a:solidFill>
                <a:schemeClr val="tx1">
                  <a:lumMod val="85000"/>
                  <a:lumOff val="15000"/>
                </a:schemeClr>
              </a:solidFill>
              <a:latin typeface="+mn-ea"/>
              <a:cs typeface="+mn-ea"/>
              <a:sym typeface="+mn-ea"/>
            </a:endParaRPr>
          </a:p>
        </p:txBody>
      </p:sp>
      <p:sp>
        <p:nvSpPr>
          <p:cNvPr id="18" name="任意多边形: 形状 123"/>
          <p:cNvSpPr/>
          <p:nvPr>
            <p:custDataLst>
              <p:tags r:id="rId5"/>
            </p:custDataLst>
          </p:nvPr>
        </p:nvSpPr>
        <p:spPr>
          <a:xfrm>
            <a:off x="944245" y="1595120"/>
            <a:ext cx="728345" cy="735330"/>
          </a:xfrm>
          <a:custGeom>
            <a:avLst/>
            <a:gdLst>
              <a:gd name="connsiteX0" fmla="*/ 33909 w 179069"/>
              <a:gd name="connsiteY0" fmla="*/ 171641 h 171640"/>
              <a:gd name="connsiteX1" fmla="*/ 0 w 179069"/>
              <a:gd name="connsiteY1" fmla="*/ 171641 h 171640"/>
              <a:gd name="connsiteX2" fmla="*/ 0 w 179069"/>
              <a:gd name="connsiteY2" fmla="*/ 0 h 171640"/>
              <a:gd name="connsiteX3" fmla="*/ 179070 w 179069"/>
              <a:gd name="connsiteY3" fmla="*/ 0 h 171640"/>
              <a:gd name="connsiteX4" fmla="*/ 179070 w 179069"/>
              <a:gd name="connsiteY4" fmla="*/ 33909 h 171640"/>
              <a:gd name="connsiteX5" fmla="*/ 33909 w 179069"/>
              <a:gd name="connsiteY5" fmla="*/ 33909 h 171640"/>
              <a:gd name="connsiteX6" fmla="*/ 33909 w 179069"/>
              <a:gd name="connsiteY6" fmla="*/ 171641 h 17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3" h="1668">
                <a:moveTo>
                  <a:pt x="53" y="276"/>
                </a:moveTo>
                <a:lnTo>
                  <a:pt x="0" y="276"/>
                </a:lnTo>
                <a:lnTo>
                  <a:pt x="0" y="6"/>
                </a:lnTo>
                <a:lnTo>
                  <a:pt x="282" y="6"/>
                </a:lnTo>
                <a:lnTo>
                  <a:pt x="282" y="59"/>
                </a:lnTo>
                <a:lnTo>
                  <a:pt x="53" y="59"/>
                </a:lnTo>
                <a:lnTo>
                  <a:pt x="53" y="276"/>
                </a:lnTo>
                <a:close/>
                <a:moveTo>
                  <a:pt x="270" y="1668"/>
                </a:moveTo>
                <a:lnTo>
                  <a:pt x="0" y="1668"/>
                </a:lnTo>
                <a:lnTo>
                  <a:pt x="0" y="1386"/>
                </a:lnTo>
                <a:lnTo>
                  <a:pt x="53" y="1386"/>
                </a:lnTo>
                <a:lnTo>
                  <a:pt x="53" y="1615"/>
                </a:lnTo>
                <a:lnTo>
                  <a:pt x="270" y="1615"/>
                </a:lnTo>
                <a:lnTo>
                  <a:pt x="270" y="1668"/>
                </a:lnTo>
                <a:close/>
                <a:moveTo>
                  <a:pt x="1653" y="1662"/>
                </a:moveTo>
                <a:lnTo>
                  <a:pt x="1371" y="1662"/>
                </a:lnTo>
                <a:lnTo>
                  <a:pt x="1371" y="1609"/>
                </a:lnTo>
                <a:lnTo>
                  <a:pt x="1600" y="1609"/>
                </a:lnTo>
                <a:lnTo>
                  <a:pt x="1600" y="1392"/>
                </a:lnTo>
                <a:lnTo>
                  <a:pt x="1653" y="1392"/>
                </a:lnTo>
                <a:lnTo>
                  <a:pt x="1653" y="1662"/>
                </a:lnTo>
                <a:close/>
                <a:moveTo>
                  <a:pt x="1653" y="282"/>
                </a:moveTo>
                <a:lnTo>
                  <a:pt x="1600" y="282"/>
                </a:lnTo>
                <a:lnTo>
                  <a:pt x="1600" y="53"/>
                </a:lnTo>
                <a:lnTo>
                  <a:pt x="1383" y="53"/>
                </a:lnTo>
                <a:lnTo>
                  <a:pt x="1383" y="0"/>
                </a:lnTo>
                <a:lnTo>
                  <a:pt x="1653" y="0"/>
                </a:lnTo>
                <a:lnTo>
                  <a:pt x="1653" y="282"/>
                </a:lnTo>
                <a:close/>
              </a:path>
            </a:pathLst>
          </a:custGeom>
          <a:solidFill>
            <a:schemeClr val="accent1">
              <a:alpha val="3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任意多边形: 形状 126"/>
          <p:cNvSpPr/>
          <p:nvPr>
            <p:custDataLst>
              <p:tags r:id="rId6"/>
            </p:custDataLst>
          </p:nvPr>
        </p:nvSpPr>
        <p:spPr>
          <a:xfrm>
            <a:off x="1001395" y="2098040"/>
            <a:ext cx="621665" cy="175260"/>
          </a:xfrm>
          <a:custGeom>
            <a:avLst/>
            <a:gdLst>
              <a:gd name="connsiteX0" fmla="*/ -269 w 896112"/>
              <a:gd name="connsiteY0" fmla="*/ -402 h 252888"/>
              <a:gd name="connsiteX1" fmla="*/ 47356 w 896112"/>
              <a:gd name="connsiteY1" fmla="*/ 47223 h 252888"/>
              <a:gd name="connsiteX2" fmla="*/ 47356 w 896112"/>
              <a:gd name="connsiteY2" fmla="*/ 216101 h 252888"/>
              <a:gd name="connsiteX3" fmla="*/ 856028 w 896112"/>
              <a:gd name="connsiteY3" fmla="*/ 216101 h 252888"/>
              <a:gd name="connsiteX4" fmla="*/ 856028 w 896112"/>
              <a:gd name="connsiteY4" fmla="*/ 40175 h 252888"/>
              <a:gd name="connsiteX5" fmla="*/ 895843 w 896112"/>
              <a:gd name="connsiteY5" fmla="*/ 360 h 252888"/>
              <a:gd name="connsiteX6" fmla="*/ 894605 w 896112"/>
              <a:gd name="connsiteY6" fmla="*/ 252487 h 252888"/>
              <a:gd name="connsiteX7" fmla="*/ -269 w 896112"/>
              <a:gd name="connsiteY7" fmla="*/ 25248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112" h="252888">
                <a:moveTo>
                  <a:pt x="-269" y="-402"/>
                </a:moveTo>
                <a:cubicBezTo>
                  <a:pt x="-269" y="1027"/>
                  <a:pt x="47356" y="47223"/>
                  <a:pt x="47356" y="47223"/>
                </a:cubicBezTo>
                <a:lnTo>
                  <a:pt x="47356" y="216101"/>
                </a:lnTo>
                <a:lnTo>
                  <a:pt x="856028" y="216101"/>
                </a:lnTo>
                <a:lnTo>
                  <a:pt x="856028" y="40175"/>
                </a:lnTo>
                <a:lnTo>
                  <a:pt x="895843" y="360"/>
                </a:lnTo>
                <a:lnTo>
                  <a:pt x="894605" y="252487"/>
                </a:lnTo>
                <a:lnTo>
                  <a:pt x="-269" y="252487"/>
                </a:lnTo>
                <a:close/>
              </a:path>
            </a:pathLst>
          </a:custGeom>
          <a:solidFill>
            <a:schemeClr val="accent1">
              <a:alpha val="59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矩形 2"/>
          <p:cNvSpPr/>
          <p:nvPr>
            <p:custDataLst>
              <p:tags r:id="rId7"/>
            </p:custDataLst>
          </p:nvPr>
        </p:nvSpPr>
        <p:spPr>
          <a:xfrm>
            <a:off x="1944370" y="2000250"/>
            <a:ext cx="4264660" cy="6311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dirty="0">
                <a:solidFill>
                  <a:schemeClr val="tx1">
                    <a:lumMod val="85000"/>
                    <a:lumOff val="15000"/>
                  </a:schemeClr>
                </a:solidFill>
                <a:latin typeface="Times New Roman" panose="02020603050405020304" charset="0"/>
                <a:cs typeface="Times New Roman" panose="02020603050405020304" charset="0"/>
                <a:sym typeface="+mn-ea"/>
              </a:rPr>
              <a:t>To ensure comprehensive data coverage, I selected five insurance-related subreddits, which host discussions on different aspects of insurance, claims, policies, and industry trends:</a:t>
            </a:r>
            <a:endParaRPr lang="en-US" altLang="zh-CN" sz="1400" dirty="0">
              <a:solidFill>
                <a:schemeClr val="tx1">
                  <a:lumMod val="85000"/>
                  <a:lumOff val="15000"/>
                </a:schemeClr>
              </a:solidFill>
              <a:latin typeface="Times New Roman" panose="02020603050405020304" charset="0"/>
              <a:cs typeface="Times New Roman" panose="02020603050405020304" charset="0"/>
              <a:sym typeface="+mn-ea"/>
            </a:endParaRPr>
          </a:p>
          <a:p>
            <a:pPr algn="just">
              <a:lnSpc>
                <a:spcPct val="150000"/>
              </a:lnSpc>
              <a:spcBef>
                <a:spcPct val="0"/>
              </a:spcBef>
              <a:spcAft>
                <a:spcPct val="0"/>
              </a:spcAft>
            </a:pPr>
            <a:r>
              <a:rPr lang="en-US" altLang="zh-CN" sz="1400" dirty="0">
                <a:solidFill>
                  <a:schemeClr val="tx1">
                    <a:lumMod val="85000"/>
                    <a:lumOff val="15000"/>
                  </a:schemeClr>
                </a:solidFill>
                <a:latin typeface="Times New Roman" panose="02020603050405020304" charset="0"/>
                <a:cs typeface="Times New Roman" panose="02020603050405020304" charset="0"/>
                <a:sym typeface="+mn-ea"/>
              </a:rPr>
              <a:t>[‘insurance’,’insurance_claims’,’healthinsurance’,’insuretech’,’lifeinsurance’]</a:t>
            </a:r>
            <a:endParaRPr lang="en-US" altLang="zh-CN" sz="1400" dirty="0">
              <a:solidFill>
                <a:schemeClr val="tx1">
                  <a:lumMod val="85000"/>
                  <a:lumOff val="15000"/>
                </a:schemeClr>
              </a:solidFill>
              <a:latin typeface="Times New Roman" panose="02020603050405020304" charset="0"/>
              <a:cs typeface="Times New Roman" panose="02020603050405020304" charset="0"/>
              <a:sym typeface="+mn-ea"/>
            </a:endParaRPr>
          </a:p>
        </p:txBody>
      </p:sp>
      <p:sp>
        <p:nvSpPr>
          <p:cNvPr id="14" name="矩形 13"/>
          <p:cNvSpPr/>
          <p:nvPr>
            <p:custDataLst>
              <p:tags r:id="rId8"/>
            </p:custDataLst>
          </p:nvPr>
        </p:nvSpPr>
        <p:spPr>
          <a:xfrm>
            <a:off x="1944370" y="1627505"/>
            <a:ext cx="4264660" cy="325120"/>
          </a:xfrm>
          <a:prstGeom prst="rect">
            <a:avLst/>
          </a:prstGeom>
          <a:noFill/>
        </p:spPr>
        <p:txBody>
          <a:bodyPr wrap="square" lIns="0" tIns="0" rIns="0" bIns="0" rtlCol="0" anchor="b">
            <a:noAutofit/>
          </a:bodyPr>
          <a:lstStyle/>
          <a:p>
            <a:pPr algn="just">
              <a:spcBef>
                <a:spcPct val="0"/>
              </a:spcBef>
              <a:spcAft>
                <a:spcPct val="0"/>
              </a:spcAft>
            </a:pPr>
            <a:r>
              <a:rPr lang="en-US" altLang="zh-CN" b="1">
                <a:solidFill>
                  <a:schemeClr val="accent1"/>
                </a:solidFill>
                <a:latin typeface="Times New Roman" panose="02020603050405020304" charset="0"/>
                <a:cs typeface="Times New Roman" panose="02020603050405020304" charset="0"/>
                <a:sym typeface="+mn-ea"/>
              </a:rPr>
              <a:t>Target Subreddits</a:t>
            </a:r>
            <a:endParaRPr lang="en-US" altLang="zh-CN" b="1">
              <a:solidFill>
                <a:schemeClr val="accent1"/>
              </a:solidFill>
              <a:latin typeface="Times New Roman" panose="02020603050405020304" charset="0"/>
              <a:cs typeface="Times New Roman" panose="02020603050405020304" charset="0"/>
              <a:sym typeface="+mn-ea"/>
            </a:endParaRPr>
          </a:p>
        </p:txBody>
      </p:sp>
      <p:sp>
        <p:nvSpPr>
          <p:cNvPr id="23" name="任意多边形: 形状 254"/>
          <p:cNvSpPr/>
          <p:nvPr>
            <p:custDataLst>
              <p:tags r:id="rId9"/>
            </p:custDataLst>
          </p:nvPr>
        </p:nvSpPr>
        <p:spPr>
          <a:xfrm flipV="1">
            <a:off x="1621790" y="1930400"/>
            <a:ext cx="4573270" cy="76200"/>
          </a:xfrm>
          <a:custGeom>
            <a:avLst/>
            <a:gdLst>
              <a:gd name="connsiteX0" fmla="*/ 0 w 7301"/>
              <a:gd name="connsiteY0" fmla="*/ 209 h 209"/>
              <a:gd name="connsiteX1" fmla="*/ 314 w 7301"/>
              <a:gd name="connsiteY1" fmla="*/ 208 h 209"/>
              <a:gd name="connsiteX2" fmla="*/ 507 w 7301"/>
              <a:gd name="connsiteY2" fmla="*/ 0 h 209"/>
              <a:gd name="connsiteX3" fmla="*/ 7301 w 7301"/>
              <a:gd name="connsiteY3" fmla="*/ 35 h 209"/>
            </a:gdLst>
            <a:ahLst/>
            <a:cxnLst>
              <a:cxn ang="0">
                <a:pos x="connsiteX0" y="connsiteY0"/>
              </a:cxn>
              <a:cxn ang="0">
                <a:pos x="connsiteX1" y="connsiteY1"/>
              </a:cxn>
              <a:cxn ang="0">
                <a:pos x="connsiteX2" y="connsiteY2"/>
              </a:cxn>
              <a:cxn ang="0">
                <a:pos x="connsiteX3" y="connsiteY3"/>
              </a:cxn>
            </a:cxnLst>
            <a:rect l="l" t="t" r="r" b="b"/>
            <a:pathLst>
              <a:path w="7301" h="209">
                <a:moveTo>
                  <a:pt x="0" y="209"/>
                </a:moveTo>
                <a:lnTo>
                  <a:pt x="314" y="208"/>
                </a:lnTo>
                <a:lnTo>
                  <a:pt x="507" y="0"/>
                </a:lnTo>
                <a:lnTo>
                  <a:pt x="7301" y="35"/>
                </a:lnTo>
              </a:path>
            </a:pathLst>
          </a:custGeom>
          <a:noFill/>
          <a:ln w="12700">
            <a:gradFill>
              <a:gsLst>
                <a:gs pos="0">
                  <a:schemeClr val="accent1">
                    <a:alpha val="0"/>
                  </a:schemeClr>
                </a:gs>
                <a:gs pos="50000">
                  <a:schemeClr val="accent1">
                    <a:alpha val="65000"/>
                  </a:schemeClr>
                </a:gs>
              </a:gsLst>
              <a:lin ang="10800000" scaled="1"/>
            </a:gradFill>
            <a:headEnd type="none"/>
            <a:tailEnd type="non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0"/>
            </p:custDataLst>
          </p:nvPr>
        </p:nvSpPr>
        <p:spPr>
          <a:xfrm>
            <a:off x="1078230" y="4200525"/>
            <a:ext cx="632460" cy="620395"/>
          </a:xfrm>
          <a:prstGeom prst="rect">
            <a:avLst/>
          </a:prstGeom>
          <a:gradFill>
            <a:gsLst>
              <a:gs pos="87000">
                <a:schemeClr val="accent1">
                  <a:alpha val="0"/>
                </a:schemeClr>
              </a:gs>
              <a:gs pos="100000">
                <a:schemeClr val="accent1">
                  <a:alpha val="5700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p>
            <a:pPr lvl="0" algn="ctr">
              <a:buClrTx/>
              <a:buSzTx/>
              <a:buFontTx/>
            </a:pPr>
            <a:r>
              <a:rPr lang="en-US" altLang="zh-CN" sz="2000" b="1">
                <a:solidFill>
                  <a:schemeClr val="tx1">
                    <a:lumMod val="85000"/>
                    <a:lumOff val="15000"/>
                  </a:schemeClr>
                </a:solidFill>
                <a:latin typeface="+mn-ea"/>
                <a:cs typeface="+mn-ea"/>
                <a:sym typeface="+mn-ea"/>
              </a:rPr>
              <a:t>02</a:t>
            </a:r>
            <a:endParaRPr lang="en-US" altLang="zh-CN" sz="2000" b="1">
              <a:solidFill>
                <a:schemeClr val="tx1">
                  <a:lumMod val="85000"/>
                  <a:lumOff val="15000"/>
                </a:schemeClr>
              </a:solidFill>
              <a:latin typeface="+mn-ea"/>
              <a:cs typeface="+mn-ea"/>
              <a:sym typeface="+mn-ea"/>
            </a:endParaRPr>
          </a:p>
        </p:txBody>
      </p:sp>
      <p:sp>
        <p:nvSpPr>
          <p:cNvPr id="30" name="任意多边形: 形状 123"/>
          <p:cNvSpPr/>
          <p:nvPr>
            <p:custDataLst>
              <p:tags r:id="rId11"/>
            </p:custDataLst>
          </p:nvPr>
        </p:nvSpPr>
        <p:spPr>
          <a:xfrm>
            <a:off x="1026795" y="4136390"/>
            <a:ext cx="728345" cy="735330"/>
          </a:xfrm>
          <a:custGeom>
            <a:avLst/>
            <a:gdLst>
              <a:gd name="connsiteX0" fmla="*/ 33909 w 179069"/>
              <a:gd name="connsiteY0" fmla="*/ 171641 h 171640"/>
              <a:gd name="connsiteX1" fmla="*/ 0 w 179069"/>
              <a:gd name="connsiteY1" fmla="*/ 171641 h 171640"/>
              <a:gd name="connsiteX2" fmla="*/ 0 w 179069"/>
              <a:gd name="connsiteY2" fmla="*/ 0 h 171640"/>
              <a:gd name="connsiteX3" fmla="*/ 179070 w 179069"/>
              <a:gd name="connsiteY3" fmla="*/ 0 h 171640"/>
              <a:gd name="connsiteX4" fmla="*/ 179070 w 179069"/>
              <a:gd name="connsiteY4" fmla="*/ 33909 h 171640"/>
              <a:gd name="connsiteX5" fmla="*/ 33909 w 179069"/>
              <a:gd name="connsiteY5" fmla="*/ 33909 h 171640"/>
              <a:gd name="connsiteX6" fmla="*/ 33909 w 179069"/>
              <a:gd name="connsiteY6" fmla="*/ 171641 h 17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3" h="1668">
                <a:moveTo>
                  <a:pt x="53" y="276"/>
                </a:moveTo>
                <a:lnTo>
                  <a:pt x="0" y="276"/>
                </a:lnTo>
                <a:lnTo>
                  <a:pt x="0" y="6"/>
                </a:lnTo>
                <a:lnTo>
                  <a:pt x="282" y="6"/>
                </a:lnTo>
                <a:lnTo>
                  <a:pt x="282" y="59"/>
                </a:lnTo>
                <a:lnTo>
                  <a:pt x="53" y="59"/>
                </a:lnTo>
                <a:lnTo>
                  <a:pt x="53" y="276"/>
                </a:lnTo>
                <a:close/>
                <a:moveTo>
                  <a:pt x="270" y="1668"/>
                </a:moveTo>
                <a:lnTo>
                  <a:pt x="0" y="1668"/>
                </a:lnTo>
                <a:lnTo>
                  <a:pt x="0" y="1386"/>
                </a:lnTo>
                <a:lnTo>
                  <a:pt x="53" y="1386"/>
                </a:lnTo>
                <a:lnTo>
                  <a:pt x="53" y="1615"/>
                </a:lnTo>
                <a:lnTo>
                  <a:pt x="270" y="1615"/>
                </a:lnTo>
                <a:lnTo>
                  <a:pt x="270" y="1668"/>
                </a:lnTo>
                <a:close/>
                <a:moveTo>
                  <a:pt x="1653" y="1662"/>
                </a:moveTo>
                <a:lnTo>
                  <a:pt x="1371" y="1662"/>
                </a:lnTo>
                <a:lnTo>
                  <a:pt x="1371" y="1609"/>
                </a:lnTo>
                <a:lnTo>
                  <a:pt x="1600" y="1609"/>
                </a:lnTo>
                <a:lnTo>
                  <a:pt x="1600" y="1392"/>
                </a:lnTo>
                <a:lnTo>
                  <a:pt x="1653" y="1392"/>
                </a:lnTo>
                <a:lnTo>
                  <a:pt x="1653" y="1662"/>
                </a:lnTo>
                <a:close/>
                <a:moveTo>
                  <a:pt x="1653" y="282"/>
                </a:moveTo>
                <a:lnTo>
                  <a:pt x="1600" y="282"/>
                </a:lnTo>
                <a:lnTo>
                  <a:pt x="1600" y="53"/>
                </a:lnTo>
                <a:lnTo>
                  <a:pt x="1383" y="53"/>
                </a:lnTo>
                <a:lnTo>
                  <a:pt x="1383" y="0"/>
                </a:lnTo>
                <a:lnTo>
                  <a:pt x="1653" y="0"/>
                </a:lnTo>
                <a:lnTo>
                  <a:pt x="1653" y="282"/>
                </a:lnTo>
                <a:close/>
              </a:path>
            </a:pathLst>
          </a:custGeom>
          <a:solidFill>
            <a:schemeClr val="accent1">
              <a:alpha val="3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 name="矩形 31"/>
          <p:cNvSpPr/>
          <p:nvPr>
            <p:custDataLst>
              <p:tags r:id="rId12"/>
            </p:custDataLst>
          </p:nvPr>
        </p:nvSpPr>
        <p:spPr>
          <a:xfrm>
            <a:off x="2026920" y="4541520"/>
            <a:ext cx="4264660" cy="63119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400" dirty="0">
                <a:solidFill>
                  <a:schemeClr val="tx1">
                    <a:lumMod val="85000"/>
                    <a:lumOff val="15000"/>
                  </a:schemeClr>
                </a:solidFill>
                <a:latin typeface="Times New Roman" panose="02020603050405020304" charset="0"/>
                <a:cs typeface="Times New Roman" panose="02020603050405020304" charset="0"/>
                <a:sym typeface="+mn-ea"/>
              </a:rPr>
              <a:t>For each of the five major insurance companies (AXA, Manulife, Prudential, AIA, Sun Life), I performed searches using a combination of company names and insurance-related keywords, such as:</a:t>
            </a:r>
            <a:endParaRPr lang="en-US" altLang="zh-CN" sz="1400" dirty="0">
              <a:solidFill>
                <a:schemeClr val="tx1">
                  <a:lumMod val="85000"/>
                  <a:lumOff val="15000"/>
                </a:schemeClr>
              </a:solidFill>
              <a:latin typeface="Times New Roman" panose="02020603050405020304" charset="0"/>
              <a:cs typeface="Times New Roman" panose="02020603050405020304" charset="0"/>
              <a:sym typeface="+mn-ea"/>
            </a:endParaRPr>
          </a:p>
          <a:p>
            <a:pPr algn="just">
              <a:lnSpc>
                <a:spcPct val="150000"/>
              </a:lnSpc>
              <a:spcBef>
                <a:spcPct val="0"/>
              </a:spcBef>
              <a:spcAft>
                <a:spcPct val="0"/>
              </a:spcAft>
            </a:pPr>
            <a:r>
              <a:rPr lang="en-US" altLang="zh-CN" sz="1400" dirty="0">
                <a:solidFill>
                  <a:schemeClr val="tx1">
                    <a:lumMod val="85000"/>
                    <a:lumOff val="15000"/>
                  </a:schemeClr>
                </a:solidFill>
                <a:latin typeface="Times New Roman" panose="02020603050405020304" charset="0"/>
                <a:cs typeface="Times New Roman" panose="02020603050405020304" charset="0"/>
                <a:sym typeface="+mn-ea"/>
              </a:rPr>
              <a:t>["insurance," "policy," "claim," "denied claim," "premium," "customer service," "fraud," "scam," "renewal," "hidden fees," "support," "pricing," and "coverage."]</a:t>
            </a:r>
            <a:endParaRPr lang="en-US" altLang="zh-CN" sz="1400" dirty="0">
              <a:solidFill>
                <a:schemeClr val="tx1">
                  <a:lumMod val="85000"/>
                  <a:lumOff val="15000"/>
                </a:schemeClr>
              </a:solidFill>
              <a:latin typeface="Times New Roman" panose="02020603050405020304" charset="0"/>
              <a:cs typeface="Times New Roman" panose="02020603050405020304" charset="0"/>
              <a:sym typeface="+mn-ea"/>
            </a:endParaRPr>
          </a:p>
        </p:txBody>
      </p:sp>
      <p:sp>
        <p:nvSpPr>
          <p:cNvPr id="34" name="矩形 33"/>
          <p:cNvSpPr/>
          <p:nvPr>
            <p:custDataLst>
              <p:tags r:id="rId13"/>
            </p:custDataLst>
          </p:nvPr>
        </p:nvSpPr>
        <p:spPr>
          <a:xfrm>
            <a:off x="2012950" y="4222750"/>
            <a:ext cx="4264660" cy="325120"/>
          </a:xfrm>
          <a:prstGeom prst="rect">
            <a:avLst/>
          </a:prstGeom>
          <a:noFill/>
        </p:spPr>
        <p:txBody>
          <a:bodyPr wrap="square" lIns="0" tIns="0" rIns="0" bIns="0" rtlCol="0" anchor="b">
            <a:noAutofit/>
          </a:bodyPr>
          <a:lstStyle/>
          <a:p>
            <a:pPr algn="just">
              <a:spcBef>
                <a:spcPct val="0"/>
              </a:spcBef>
              <a:spcAft>
                <a:spcPct val="0"/>
              </a:spcAft>
            </a:pPr>
            <a:r>
              <a:rPr lang="en-US" altLang="zh-CN" b="1">
                <a:solidFill>
                  <a:schemeClr val="accent1"/>
                </a:solidFill>
                <a:latin typeface="Times New Roman" panose="02020603050405020304" charset="0"/>
                <a:cs typeface="Times New Roman" panose="02020603050405020304" charset="0"/>
                <a:sym typeface="+mn-ea"/>
              </a:rPr>
              <a:t>Search Strategy</a:t>
            </a:r>
            <a:endParaRPr lang="en-US" altLang="zh-CN" b="1">
              <a:solidFill>
                <a:schemeClr val="accent1"/>
              </a:solidFill>
              <a:latin typeface="Times New Roman" panose="02020603050405020304" charset="0"/>
              <a:cs typeface="Times New Roman" panose="02020603050405020304" charset="0"/>
              <a:sym typeface="+mn-ea"/>
            </a:endParaRPr>
          </a:p>
        </p:txBody>
      </p:sp>
      <p:sp>
        <p:nvSpPr>
          <p:cNvPr id="35" name="任意多边形: 形状 254"/>
          <p:cNvSpPr/>
          <p:nvPr>
            <p:custDataLst>
              <p:tags r:id="rId14"/>
            </p:custDataLst>
          </p:nvPr>
        </p:nvSpPr>
        <p:spPr>
          <a:xfrm flipV="1">
            <a:off x="1704340" y="4471670"/>
            <a:ext cx="4573270" cy="76200"/>
          </a:xfrm>
          <a:custGeom>
            <a:avLst/>
            <a:gdLst>
              <a:gd name="connsiteX0" fmla="*/ 0 w 7301"/>
              <a:gd name="connsiteY0" fmla="*/ 209 h 209"/>
              <a:gd name="connsiteX1" fmla="*/ 314 w 7301"/>
              <a:gd name="connsiteY1" fmla="*/ 208 h 209"/>
              <a:gd name="connsiteX2" fmla="*/ 507 w 7301"/>
              <a:gd name="connsiteY2" fmla="*/ 0 h 209"/>
              <a:gd name="connsiteX3" fmla="*/ 7301 w 7301"/>
              <a:gd name="connsiteY3" fmla="*/ 35 h 209"/>
            </a:gdLst>
            <a:ahLst/>
            <a:cxnLst>
              <a:cxn ang="0">
                <a:pos x="connsiteX0" y="connsiteY0"/>
              </a:cxn>
              <a:cxn ang="0">
                <a:pos x="connsiteX1" y="connsiteY1"/>
              </a:cxn>
              <a:cxn ang="0">
                <a:pos x="connsiteX2" y="connsiteY2"/>
              </a:cxn>
              <a:cxn ang="0">
                <a:pos x="connsiteX3" y="connsiteY3"/>
              </a:cxn>
            </a:cxnLst>
            <a:rect l="l" t="t" r="r" b="b"/>
            <a:pathLst>
              <a:path w="7301" h="209">
                <a:moveTo>
                  <a:pt x="0" y="209"/>
                </a:moveTo>
                <a:lnTo>
                  <a:pt x="314" y="208"/>
                </a:lnTo>
                <a:lnTo>
                  <a:pt x="507" y="0"/>
                </a:lnTo>
                <a:lnTo>
                  <a:pt x="7301" y="35"/>
                </a:lnTo>
              </a:path>
            </a:pathLst>
          </a:custGeom>
          <a:noFill/>
          <a:ln w="12700">
            <a:gradFill>
              <a:gsLst>
                <a:gs pos="0">
                  <a:schemeClr val="accent1">
                    <a:alpha val="0"/>
                  </a:schemeClr>
                </a:gs>
                <a:gs pos="50000">
                  <a:schemeClr val="accent1">
                    <a:alpha val="65000"/>
                  </a:schemeClr>
                </a:gs>
              </a:gsLst>
              <a:lin ang="10800000" scaled="1"/>
            </a:gradFill>
            <a:headEnd type="none"/>
            <a:tailEnd type="non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5"/>
          <a:stretch>
            <a:fillRect/>
          </a:stretch>
        </p:blipFill>
        <p:spPr>
          <a:xfrm>
            <a:off x="6480810" y="1826895"/>
            <a:ext cx="5555615" cy="4813935"/>
          </a:xfrm>
          <a:prstGeom prst="rect">
            <a:avLst/>
          </a:prstGeom>
        </p:spPr>
      </p:pic>
    </p:spTree>
    <p:custDataLst>
      <p:tags r:id="rId1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latin typeface="Times New Roman" panose="02020603050405020304" charset="0"/>
                <a:cs typeface="Times New Roman" panose="02020603050405020304" charset="0"/>
              </a:rPr>
              <a:t> </a:t>
            </a:r>
            <a:r>
              <a:rPr lang="en-US" altLang="zh-CN">
                <a:latin typeface="Times New Roman" panose="02020603050405020304" charset="0"/>
                <a:cs typeface="Times New Roman" panose="02020603050405020304" charset="0"/>
              </a:rPr>
              <a:t>Data structure(JSON)</a:t>
            </a:r>
            <a:endParaRPr lang="en-US" altLang="zh-CN">
              <a:latin typeface="Times New Roman" panose="02020603050405020304" charset="0"/>
              <a:cs typeface="Times New Roman" panose="02020603050405020304" charset="0"/>
            </a:endParaRPr>
          </a:p>
        </p:txBody>
      </p:sp>
      <p:sp>
        <p:nvSpPr>
          <p:cNvPr id="11" name="平行四边形 10"/>
          <p:cNvSpPr/>
          <p:nvPr>
            <p:custDataLst>
              <p:tags r:id="rId2"/>
            </p:custDataLst>
          </p:nvPr>
        </p:nvSpPr>
        <p:spPr>
          <a:xfrm>
            <a:off x="10491470" y="6114190"/>
            <a:ext cx="1457325" cy="504006"/>
          </a:xfrm>
          <a:prstGeom prst="parallelogram">
            <a:avLst>
              <a:gd name="adj" fmla="val 2089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900" b="1" dirty="0"/>
              <a:t>Example</a:t>
            </a:r>
            <a:endParaRPr lang="en-US" altLang="zh-CN" sz="1900" b="1" dirty="0"/>
          </a:p>
        </p:txBody>
      </p:sp>
      <p:sp>
        <p:nvSpPr>
          <p:cNvPr id="12" name="平行四边形 11"/>
          <p:cNvSpPr/>
          <p:nvPr>
            <p:custDataLst>
              <p:tags r:id="rId3"/>
            </p:custDataLst>
          </p:nvPr>
        </p:nvSpPr>
        <p:spPr>
          <a:xfrm>
            <a:off x="3512185" y="1842135"/>
            <a:ext cx="2281555" cy="504190"/>
          </a:xfrm>
          <a:prstGeom prst="parallelogram">
            <a:avLst>
              <a:gd name="adj" fmla="val 2089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900" b="1" dirty="0"/>
              <a:t>Data Volume</a:t>
            </a:r>
            <a:endParaRPr lang="en-US" altLang="zh-CN" sz="1900" b="1" dirty="0"/>
          </a:p>
        </p:txBody>
      </p:sp>
      <p:sp>
        <p:nvSpPr>
          <p:cNvPr id="6" name="文本框 5"/>
          <p:cNvSpPr txBox="1"/>
          <p:nvPr>
            <p:custDataLst>
              <p:tags r:id="rId4"/>
            </p:custDataLst>
          </p:nvPr>
        </p:nvSpPr>
        <p:spPr>
          <a:xfrm>
            <a:off x="1052830" y="2346325"/>
            <a:ext cx="4878070" cy="1488440"/>
          </a:xfrm>
          <a:prstGeom prst="rect">
            <a:avLst/>
          </a:prstGeom>
          <a:noFill/>
        </p:spPr>
        <p:txBody>
          <a:bodyPr wrap="square" lIns="0" tIns="0" rIns="0" bIns="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altLang="zh-CN" sz="2000" b="1" dirty="0">
                <a:solidFill>
                  <a:srgbClr val="FF0000"/>
                </a:solidFill>
              </a:rPr>
              <a:t>5062 posts</a:t>
            </a:r>
            <a:r>
              <a:rPr lang="en-US" altLang="zh-CN" sz="2000" b="1" dirty="0"/>
              <a:t>  containing data on insurance companies, insurance-related keywords, and subreddit information.</a:t>
            </a:r>
            <a:endParaRPr lang="en-US" altLang="zh-CN" sz="2000" b="1" dirty="0"/>
          </a:p>
          <a:p>
            <a:pPr marL="285750" indent="-285750" algn="just">
              <a:buFont typeface="Arial" panose="020B0604020202020204" pitchFamily="34" charset="0"/>
              <a:buChar char="•"/>
            </a:pPr>
            <a:r>
              <a:rPr lang="en-US" altLang="zh-CN" sz="2000" b="1" dirty="0"/>
              <a:t>The </a:t>
            </a:r>
            <a:r>
              <a:rPr lang="en-US" altLang="zh-CN" sz="2000" b="1" dirty="0">
                <a:solidFill>
                  <a:srgbClr val="FF0000"/>
                </a:solidFill>
              </a:rPr>
              <a:t>comments</a:t>
            </a:r>
            <a:r>
              <a:rPr lang="en-US" altLang="zh-CN" sz="2000" b="1" dirty="0"/>
              <a:t> embedded within these threads—over </a:t>
            </a:r>
            <a:r>
              <a:rPr lang="en-US" altLang="zh-CN" sz="2000" b="1" dirty="0">
                <a:solidFill>
                  <a:srgbClr val="FF0000"/>
                </a:solidFill>
              </a:rPr>
              <a:t>118,000</a:t>
            </a:r>
            <a:r>
              <a:rPr lang="en-US" altLang="zh-CN" sz="2000" b="1" dirty="0"/>
              <a:t> in total—provide the crucial context and community response</a:t>
            </a:r>
            <a:endParaRPr lang="en-US" altLang="zh-CN" sz="2000" b="1" dirty="0"/>
          </a:p>
          <a:p>
            <a:pPr marL="285750" indent="-285750" algn="just">
              <a:buFont typeface="Arial" panose="020B0604020202020204" pitchFamily="34" charset="0"/>
              <a:buChar char="•"/>
            </a:pPr>
            <a:r>
              <a:rPr lang="en-US" altLang="zh-CN" sz="2000" b="1" dirty="0"/>
              <a:t>The temporal scope of our dataset spans nearly a decade and a half, stretching from</a:t>
            </a:r>
            <a:r>
              <a:rPr lang="en-US" altLang="zh-CN" sz="2000" b="1" dirty="0">
                <a:solidFill>
                  <a:srgbClr val="FF0000"/>
                </a:solidFill>
              </a:rPr>
              <a:t> October 26, 2011, to February 24, 2025</a:t>
            </a:r>
            <a:endParaRPr lang="en-US" altLang="zh-CN" sz="2000" b="1" dirty="0">
              <a:solidFill>
                <a:srgbClr val="FF0000"/>
              </a:solidFill>
            </a:endParaRPr>
          </a:p>
          <a:p>
            <a:pPr marL="285750" indent="-285750" algn="just">
              <a:buFont typeface="Arial" panose="020B0604020202020204" pitchFamily="34" charset="0"/>
              <a:buChar char="•"/>
            </a:pPr>
            <a:endParaRPr lang="en-US" altLang="zh-CN" sz="2000" b="1" dirty="0">
              <a:solidFill>
                <a:srgbClr val="FF0000"/>
              </a:solidFill>
            </a:endParaRPr>
          </a:p>
        </p:txBody>
      </p:sp>
      <p:sp>
        <p:nvSpPr>
          <p:cNvPr id="4" name="文本框 34"/>
          <p:cNvSpPr txBox="1"/>
          <p:nvPr>
            <p:custDataLst>
              <p:tags r:id="rId5"/>
            </p:custDataLst>
          </p:nvPr>
        </p:nvSpPr>
        <p:spPr>
          <a:xfrm>
            <a:off x="6667500" y="167640"/>
            <a:ext cx="5524500" cy="3190240"/>
          </a:xfrm>
          <a:prstGeom prst="rect">
            <a:avLst/>
          </a:prstGeom>
          <a:noFill/>
        </p:spPr>
        <p:txBody>
          <a:bodyPr wrap="square" lIns="0" tIns="0" rIns="0" bIns="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"subreddit": "insurance",</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"company": "Sun Life",</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"title": "what is the reasonable price for a young person?",</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"url": "https://www.reddit.com/r/Insurance/comments/7g... ",</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"score": 0,</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"num_comments": 3,</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"created_utc": "2017-11-30 15:02:03",</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"content": "As mentioned, I’m looking for (health &amp; dental...",</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"comments": [</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"author": "Cicatrizad",</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"body": "Alberta?",</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"score": 2</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a:t>
            </a:r>
            <a:endParaRPr lang="en-US" altLang="zh-CN" sz="1600" kern="0" spc="0" dirty="0">
              <a:ln>
                <a:noFill/>
                <a:prstDash val="sysDot"/>
              </a:ln>
              <a:solidFill>
                <a:schemeClr val="tx1">
                  <a:lumMod val="85000"/>
                  <a:lumOff val="15000"/>
                </a:schemeClr>
              </a:solidFill>
              <a:latin typeface="+mn-ea"/>
              <a:ea typeface="+mn-ea"/>
              <a:sym typeface="+mn-ea"/>
            </a:endParaRPr>
          </a:p>
          <a:p>
            <a:pPr>
              <a:lnSpc>
                <a:spcPct val="150000"/>
              </a:lnSpc>
            </a:pPr>
            <a:r>
              <a:rPr lang="en-US" altLang="zh-CN" sz="1600" kern="0" spc="0" dirty="0">
                <a:ln>
                  <a:noFill/>
                  <a:prstDash val="sysDot"/>
                </a:ln>
                <a:solidFill>
                  <a:schemeClr val="tx1">
                    <a:lumMod val="85000"/>
                    <a:lumOff val="15000"/>
                  </a:schemeClr>
                </a:solidFill>
                <a:latin typeface="+mn-ea"/>
                <a:ea typeface="+mn-ea"/>
                <a:sym typeface="+mn-ea"/>
              </a:rPr>
              <a:t>    }</a:t>
            </a:r>
            <a:endParaRPr lang="zh-CN" altLang="en-US" sz="1600" kern="0" spc="0" dirty="0">
              <a:ln>
                <a:noFill/>
                <a:prstDash val="sysDot"/>
              </a:ln>
              <a:solidFill>
                <a:schemeClr val="tx1">
                  <a:lumMod val="85000"/>
                  <a:lumOff val="15000"/>
                </a:schemeClr>
              </a:solidFill>
              <a:latin typeface="+mn-ea"/>
              <a:ea typeface="+mn-ea"/>
              <a:sym typeface="+mn-ea"/>
            </a:endParaRPr>
          </a:p>
        </p:txBody>
      </p:sp>
    </p:spTree>
    <p:custDataLst>
      <p:tags r:id="rId6"/>
    </p:custDataLst>
  </p:cSld>
  <p:clrMapOvr>
    <a:masterClrMapping/>
  </p:clrMapOvr>
</p:sld>
</file>

<file path=ppt/tags/tag1.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Lst>
</file>

<file path=ppt/tags/tag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3.0"/>
</p:tagLst>
</file>

<file path=ppt/tags/tag1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0"/>
  <p:tag name="KSO_WM_UNIT_ID" val="_11*i*10"/>
  <p:tag name="KSO_WM_UNIT_LAYERLEVEL" val="1"/>
  <p:tag name="KSO_WM_TAG_VERSION" val="3.0"/>
</p:tagLst>
</file>

<file path=ppt/tags/tag1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1*i*11"/>
  <p:tag name="KSO_WM_UNIT_LAYERLEVEL" val="1"/>
  <p:tag name="KSO_WM_TAG_VERSION" val="3.0"/>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2"/>
  <p:tag name="KSO_WM_UNIT_ID" val="_11*i*12"/>
  <p:tag name="KSO_WM_UNIT_LAYERLEVEL" val="1"/>
  <p:tag name="KSO_WM_TAG_VERSION" val="3.0"/>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3"/>
  <p:tag name="KSO_WM_UNIT_ID" val="_11*i*13"/>
  <p:tag name="KSO_WM_UNIT_LAYERLEVEL" val="1"/>
  <p:tag name="KSO_WM_TAG_VERSION" val="3.0"/>
</p:tagLst>
</file>

<file path=ppt/tags/tag104.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3.0"/>
</p:tagLst>
</file>

<file path=ppt/tags/tag1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UNIT_CONTENT_GROUP_TYPE" val="titlestyle"/>
  <p:tag name="KSO_WM_UNIT_TYPE" val="i"/>
  <p:tag name="KSO_WM_UNIT_INDEX" val="3"/>
</p:tagLst>
</file>

<file path=ppt/tags/tag1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UNIT_CONTENT_GROUP_TYPE" val="titlestyle"/>
  <p:tag name="KSO_WM_UNIT_TYPE" val="i"/>
  <p:tag name="KSO_WM_UNIT_INDEX" val="4"/>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TYPE" val="a"/>
  <p:tag name="KSO_WM_UNIT_INDEX" val="1"/>
  <p:tag name="KSO_WM_TEMPLATE_INDEX" val="20230251"/>
  <p:tag name="KSO_WM_TEMPLATE_CATEGORY" val="custo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
  <p:tag name="KSO_WM_UNIT_SUBTYPE" val="a"/>
  <p:tag name="KSO_WM_UNIT_PRESET_TEXT" val="单击此处编辑母版文本样式&#10;第二级&#10;第三级&#10;第四级&#10;第五级"/>
  <p:tag name="KSO_WM_UNIT_NOCLEAR" val="0"/>
  <p:tag name="KSO_WM_UNIT_TYPE" val="f"/>
  <p:tag name="KSO_WM_UNIT_INDEX" val="1"/>
  <p:tag name="KSO_WM_TEMPLATE_INDEX" val="20230251"/>
  <p:tag name="KSO_WM_TEMPLATE_CATEGORY" val="custom"/>
</p:tagLst>
</file>

<file path=ppt/tags/tag11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251"/>
  <p:tag name="KSO_WM_SPECIAL_SOURCE" val="bdnull"/>
  <p:tag name="KSO_WM_TEMPLATE_THUMBS_INDEX" val="1、9"/>
</p:tagLst>
</file>

<file path=ppt/tags/tag118.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51_1*f*1"/>
  <p:tag name="KSO_WM_TEMPLATE_CATEGORY" val="custom"/>
  <p:tag name="KSO_WM_TEMPLATE_INDEX" val="20230251"/>
  <p:tag name="KSO_WM_UNIT_LAYERLEVEL" val="1"/>
  <p:tag name="KSO_WM_TAG_VERSION" val="3.0"/>
  <p:tag name="KSO_WM_BEAUTIFY_FLAG" val="#wm#"/>
  <p:tag name="KSO_WM_UNIT_CONTENT_GROUP_TYPE" val="contentchip"/>
</p:tagLst>
</file>

<file path=ppt/tags/tag1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1*a*1"/>
  <p:tag name="KSO_WM_TEMPLATE_CATEGORY" val="custom"/>
  <p:tag name="KSO_WM_TEMPLATE_INDEX" val="20230251"/>
  <p:tag name="KSO_WM_UNIT_LAYERLEVEL" val="1"/>
  <p:tag name="KSO_WM_TAG_VERSION" val="3.0"/>
  <p:tag name="KSO_WM_BEAUTIFY_FLAG" val="#wm#"/>
  <p:tag name="KSO_WM_UNIT_CONTENT_GROUP_TYPE" val="contentchip"/>
  <p:tag name="KSO_WM_UNIT_PRESET_TEXT" val="单击添加文档标题"/>
  <p:tag name="KSO_WM_UNIT_TEXT_TYPE" val="1"/>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120.xml><?xml version="1.0" encoding="utf-8"?>
<p:tagLst xmlns:p="http://schemas.openxmlformats.org/presentationml/2006/main">
  <p:tag name="KSO_WM_SLIDE_ID" val="custom20230251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251"/>
  <p:tag name="KSO_WM_SLIDE_TYPE" val="title"/>
  <p:tag name="KSO_WM_SLIDE_SUBTYPE" val="pureTxt"/>
  <p:tag name="KSO_WM_SLIDE_LAYOUT" val="a_b_f"/>
  <p:tag name="KSO_WM_SLIDE_LAYOUT_CNT" val="1_1_1"/>
  <p:tag name="KSO_WM_SPECIAL_SOURCE" val="bdnull"/>
  <p:tag name="KSO_WM_TEMPLATE_THUMBS_INDEX" val="1、9"/>
  <p:tag name="KSO_WM_SLIDE_CONTENT_AREA" val="{&quot;left&quot;:&quot;32.85&quot;,&quot;top&quot;:&quot;119.55&quot;,&quot;width&quot;:&quot;539.75&quot;,&quot;height&quot;:&quot;310.35&quot;}"/>
</p:tagLst>
</file>

<file path=ppt/tags/tag121.xml><?xml version="1.0" encoding="utf-8"?>
<p:tagLst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6*a*1"/>
  <p:tag name="KSO_WM_TEMPLATE_CATEGORY" val="custom"/>
  <p:tag name="KSO_WM_TEMPLATE_INDEX" val="20230251"/>
  <p:tag name="KSO_WM_UNIT_LAYERLEVEL" val="1"/>
  <p:tag name="KSO_WM_TAG_VERSION" val="3.0"/>
  <p:tag name="KSO_WM_BEAUTIFY_FLAG" val="#wm#"/>
  <p:tag name="KSO_WM_DIAGRAM_GROUP_CODE" val="l1-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251_6*l_h_i*1_1_3"/>
  <p:tag name="KSO_WM_TEMPLATE_CATEGORY" val="custom"/>
  <p:tag name="KSO_WM_TEMPLATE_INDEX" val="2023025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1_1"/>
  <p:tag name="KSO_WM_TEMPLATE_CATEGORY" val="custom"/>
  <p:tag name="KSO_WM_TEMPLATE_INDEX" val="20230251"/>
  <p:tag name="KSO_WM_UNIT_LAYERLEVEL" val="1_1_1"/>
  <p:tag name="KSO_WM_TAG_VERSION" val="3.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51_6*l_h_i*1_1_2"/>
  <p:tag name="KSO_WM_TEMPLATE_CATEGORY" val="custom"/>
  <p:tag name="KSO_WM_TEMPLATE_INDEX" val="2023025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Lst>
</file>

<file path=ppt/tags/tag12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51"/>
  <p:tag name="KSO_WM_UNIT_LAYERLEVEL" val="1_1_1"/>
  <p:tag name="KSO_WM_TAG_VERSION" val="3.0"/>
  <p:tag name="KSO_WM_BEAUTIFY_FLAG" val="#wm#"/>
  <p:tag name="KSO_WM_DIAGRAM_GROUP_CODE" val="l1-1"/>
  <p:tag name="KSO_WM_UNIT_VALUE" val="12"/>
  <p:tag name="KSO_WM_UNIT_TYPE" val="l_h_a"/>
  <p:tag name="KSO_WM_UNIT_ID" val="custom20230251_6*l_h_a*1_1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标题"/>
  <p:tag name="KSO_WM_UNIT_TEXT_TYPE" val="1"/>
</p:tagLst>
</file>

<file path=ppt/tags/tag1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2_3"/>
  <p:tag name="KSO_WM_TEMPLATE_CATEGORY" val="custom"/>
  <p:tag name="KSO_WM_TEMPLATE_INDEX" val="20230251"/>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2_1"/>
  <p:tag name="KSO_WM_TEMPLATE_CATEGORY" val="custom"/>
  <p:tag name="KSO_WM_TEMPLATE_INDEX" val="20230251"/>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251_6*l_h_i*1_2_2"/>
  <p:tag name="KSO_WM_TEMPLATE_CATEGORY" val="custom"/>
  <p:tag name="KSO_WM_TEMPLATE_INDEX" val="2023025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Lst>
</file>

<file path=ppt/tags/tag12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51"/>
  <p:tag name="KSO_WM_UNIT_LAYERLEVEL" val="1_1_1"/>
  <p:tag name="KSO_WM_TAG_VERSION" val="3.0"/>
  <p:tag name="KSO_WM_BEAUTIFY_FLAG" val="#wm#"/>
  <p:tag name="KSO_WM_DIAGRAM_GROUP_CODE" val="l1-1"/>
  <p:tag name="KSO_WM_UNIT_VALUE" val="12"/>
  <p:tag name="KSO_WM_UNIT_TYPE" val="l_h_a"/>
  <p:tag name="KSO_WM_UNIT_ID" val="custom20230251_6*l_h_a*1_2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标题"/>
  <p:tag name="KSO_WM_UNIT_TEXT_TYPE" val="1"/>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3.0"/>
</p:tagLst>
</file>

<file path=ppt/tags/tag1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3_3"/>
  <p:tag name="KSO_WM_TEMPLATE_CATEGORY" val="custom"/>
  <p:tag name="KSO_WM_TEMPLATE_INDEX" val="20230251"/>
  <p:tag name="KSO_WM_UNIT_LAYERLEVEL" val="1_1_1"/>
  <p:tag name="KSO_WM_TAG_VERSION" val="3.0"/>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3_1"/>
  <p:tag name="KSO_WM_TEMPLATE_CATEGORY" val="custom"/>
  <p:tag name="KSO_WM_TEMPLATE_INDEX" val="20230251"/>
  <p:tag name="KSO_WM_UNIT_LAYERLEVEL" val="1_1_1"/>
  <p:tag name="KSO_WM_TAG_VERSION" val="3.0"/>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251_6*l_h_i*1_3_2"/>
  <p:tag name="KSO_WM_TEMPLATE_CATEGORY" val="custom"/>
  <p:tag name="KSO_WM_TEMPLATE_INDEX" val="2023025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Lst>
</file>

<file path=ppt/tags/tag13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51"/>
  <p:tag name="KSO_WM_UNIT_LAYERLEVEL" val="1_1_1"/>
  <p:tag name="KSO_WM_TAG_VERSION" val="3.0"/>
  <p:tag name="KSO_WM_BEAUTIFY_FLAG" val="#wm#"/>
  <p:tag name="KSO_WM_DIAGRAM_GROUP_CODE" val="l1-1"/>
  <p:tag name="KSO_WM_UNIT_VALUE" val="12"/>
  <p:tag name="KSO_WM_UNIT_TYPE" val="l_h_a"/>
  <p:tag name="KSO_WM_UNIT_ID" val="custom20230251_6*l_h_a*1_3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标题"/>
  <p:tag name="KSO_WM_UNIT_TEXT_TYPE" val="1"/>
</p:tagLst>
</file>

<file path=ppt/tags/tag1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4_3"/>
  <p:tag name="KSO_WM_TEMPLATE_CATEGORY" val="custom"/>
  <p:tag name="KSO_WM_TEMPLATE_INDEX" val="20230251"/>
  <p:tag name="KSO_WM_UNIT_LAYERLEVEL" val="1_1_1"/>
  <p:tag name="KSO_WM_TAG_VERSION" val="3.0"/>
  <p:tag name="KSO_WM_DIAGRAM_GROUP_CODE" val="l1-1"/>
  <p:tag name="KSO_WM_UNIT_TYPE" val="l_h_i"/>
  <p:tag name="KSO_WM_UNIT_INDEX" val="1_4_3"/>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4_1"/>
  <p:tag name="KSO_WM_TEMPLATE_CATEGORY" val="custom"/>
  <p:tag name="KSO_WM_TEMPLATE_INDEX" val="20230251"/>
  <p:tag name="KSO_WM_UNIT_LAYERLEVEL" val="1_1_1"/>
  <p:tag name="KSO_WM_TAG_VERSION" val="3.0"/>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2"/>
  <p:tag name="KSO_WM_UNIT_ID" val="custom20230251_6*l_h_i*1_4_2"/>
  <p:tag name="KSO_WM_TEMPLATE_CATEGORY" val="custom"/>
  <p:tag name="KSO_WM_TEMPLATE_INDEX" val="2023025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Lst>
</file>

<file path=ppt/tags/tag13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251"/>
  <p:tag name="KSO_WM_UNIT_LAYERLEVEL" val="1_1_1"/>
  <p:tag name="KSO_WM_TAG_VERSION" val="3.0"/>
  <p:tag name="KSO_WM_BEAUTIFY_FLAG" val="#wm#"/>
  <p:tag name="KSO_WM_DIAGRAM_GROUP_CODE" val="l1-1"/>
  <p:tag name="KSO_WM_UNIT_VALUE" val="12"/>
  <p:tag name="KSO_WM_UNIT_TYPE" val="l_h_a"/>
  <p:tag name="KSO_WM_UNIT_ID" val="custom20230251_6*l_h_a*1_4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标题"/>
  <p:tag name="KSO_WM_UNIT_TEXT_TYPE" val="1"/>
</p:tagLst>
</file>

<file path=ppt/tags/tag1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5_3"/>
  <p:tag name="KSO_WM_TEMPLATE_CATEGORY" val="custom"/>
  <p:tag name="KSO_WM_TEMPLATE_INDEX" val="20230251"/>
  <p:tag name="KSO_WM_UNIT_LAYERLEVEL" val="1_1_1"/>
  <p:tag name="KSO_WM_TAG_VERSION" val="3.0"/>
  <p:tag name="KSO_WM_DIAGRAM_GROUP_CODE" val="l1-1"/>
  <p:tag name="KSO_WM_UNIT_TYPE" val="l_h_i"/>
  <p:tag name="KSO_WM_UNIT_INDEX" val="1_5_3"/>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5_1"/>
  <p:tag name="KSO_WM_TEMPLATE_CATEGORY" val="custom"/>
  <p:tag name="KSO_WM_TEMPLATE_INDEX" val="20230251"/>
  <p:tag name="KSO_WM_UNIT_LAYERLEVEL" val="1_1_1"/>
  <p:tag name="KSO_WM_TAG_VERSION" val="3.0"/>
  <p:tag name="KSO_WM_DIAGRAM_GROUP_CODE" val="l1-1"/>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3"/>
  <p:tag name="KSO_WM_UNIT_ID" val="_1*i*13"/>
  <p:tag name="KSO_WM_UNIT_LAYERLEVEL" val="1"/>
  <p:tag name="KSO_WM_TAG_VERSION" val="3.0"/>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2"/>
  <p:tag name="KSO_WM_UNIT_ID" val="custom20230251_6*l_h_i*1_5_2"/>
  <p:tag name="KSO_WM_TEMPLATE_CATEGORY" val="custom"/>
  <p:tag name="KSO_WM_TEMPLATE_INDEX" val="2023025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Lst>
</file>

<file path=ppt/tags/tag14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5_1"/>
  <p:tag name="KSO_WM_TEMPLATE_CATEGORY" val="custom"/>
  <p:tag name="KSO_WM_TEMPLATE_INDEX" val="20230251"/>
  <p:tag name="KSO_WM_UNIT_LAYERLEVEL" val="1_1_1"/>
  <p:tag name="KSO_WM_TAG_VERSION" val="3.0"/>
  <p:tag name="KSO_WM_BEAUTIFY_FLAG" val="#wm#"/>
  <p:tag name="KSO_WM_DIAGRAM_GROUP_CODE" val="l1-1"/>
  <p:tag name="KSO_WM_UNIT_VALUE" val="12"/>
  <p:tag name="KSO_WM_UNIT_TYPE" val="l_h_a"/>
  <p:tag name="KSO_WM_UNIT_ID" val="custom20230251_6*l_h_a*1_5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标题"/>
  <p:tag name="KSO_WM_UNIT_TEXT_TYPE" val="1"/>
</p:tagLst>
</file>

<file path=ppt/tags/tag1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6_3"/>
  <p:tag name="KSO_WM_TEMPLATE_CATEGORY" val="custom"/>
  <p:tag name="KSO_WM_TEMPLATE_INDEX" val="20230251"/>
  <p:tag name="KSO_WM_UNIT_LAYERLEVEL" val="1_1_1"/>
  <p:tag name="KSO_WM_TAG_VERSION" val="3.0"/>
  <p:tag name="KSO_WM_DIAGRAM_GROUP_CODE" val="l1-1"/>
  <p:tag name="KSO_WM_UNIT_TYPE" val="l_h_i"/>
  <p:tag name="KSO_WM_UNIT_INDEX" val="1_6_3"/>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gradient&quot;:[{&quot;brightness&quot;:-0.5,&quot;colorType&quot;:1,&quot;foreColorIndex&quot;:5,&quot;pos&quot;:1,&quot;transparency&quot;:0.800000011920929},{&quot;brightness&quot;:-0.5,&quot;colorType&quot;:1,&quot;foreColorIndex&quot;:5,&quot;pos&quot;:0,&quot;transparency&quot;:0.5}],&quot;type&quot;:3},&quot;glow&quot;:{&quot;colorType&quot;:0},&quot;line&quot;:{&quot;gradient&quot;:[{&quot;brightness&quot;:0.949999988079071,&quot;colorType&quot;:1,&quot;foreColorIndex&quot;:14,&quot;pos&quot;:0,&quot;transparency&quot;:0},{&quot;brightness&quot;:0.699999988079071,&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51_6*l_h_i*1_6_1"/>
  <p:tag name="KSO_WM_TEMPLATE_CATEGORY" val="custom"/>
  <p:tag name="KSO_WM_TEMPLATE_INDEX" val="20230251"/>
  <p:tag name="KSO_WM_UNIT_LAYERLEVEL" val="1_1_1"/>
  <p:tag name="KSO_WM_TAG_VERSION" val="3.0"/>
  <p:tag name="KSO_WM_DIAGRAM_GROUP_CODE" val="l1-1"/>
  <p:tag name="KSO_WM_UNIT_TYPE" val="l_h_i"/>
  <p:tag name="KSO_WM_UNIT_INDEX" val="1_6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gradient&quot;:[{&quot;brightness&quot;:0.550000011920929,&quot;colorType&quot;:1,&quot;foreColorIndex&quot;:5,&quot;pos&quot;:0,&quot;transparency&quot;:1},{&quot;brightness&quot;:0,&quot;colorType&quot;:1,&quot;foreColorIndex&quot;:6,&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6_2"/>
  <p:tag name="KSO_WM_UNIT_ID" val="custom20230251_6*l_h_i*1_6_2"/>
  <p:tag name="KSO_WM_TEMPLATE_CATEGORY" val="custom"/>
  <p:tag name="KSO_WM_TEMPLATE_INDEX" val="2023025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1,&quot;foreColorIndex&quot;:6,&quot;transparency&quot;:0.6600000262260437},&quot;threeD&quot;:{&quot;curvedSurface&quot;:{&quot;brightness&quot;:0,&quot;colorType&quot;:2,&quot;rgb&quot;:&quot;#000000&quot;},&quot;depth&quot;:{&quot;colorType&quot;:0}}}}"/>
</p:tagLst>
</file>

<file path=ppt/tags/tag14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6_1"/>
  <p:tag name="KSO_WM_TEMPLATE_CATEGORY" val="custom"/>
  <p:tag name="KSO_WM_TEMPLATE_INDEX" val="20230251"/>
  <p:tag name="KSO_WM_UNIT_LAYERLEVEL" val="1_1_1"/>
  <p:tag name="KSO_WM_TAG_VERSION" val="3.0"/>
  <p:tag name="KSO_WM_BEAUTIFY_FLAG" val="#wm#"/>
  <p:tag name="KSO_WM_DIAGRAM_GROUP_CODE" val="l1-1"/>
  <p:tag name="KSO_WM_UNIT_VALUE" val="12"/>
  <p:tag name="KSO_WM_UNIT_TYPE" val="l_h_a"/>
  <p:tag name="KSO_WM_UNIT_ID" val="custom20230251_6*l_h_a*1_6_1"/>
  <p:tag name="KSO_WM_DIAGRAM_VERSION" val="3"/>
  <p:tag name="KSO_WM_DIAGRAM_COLOR_TRICK" val="1"/>
  <p:tag name="KSO_WM_DIAGRAM_COLOR_TEXT_CAN_REMOVE" val="n"/>
  <p:tag name="KSO_WM_DIAGRAM_MAX_ITEMCNT" val="6"/>
  <p:tag name="KSO_WM_DIAGRAM_MIN_ITEMCNT" val="2"/>
  <p:tag name="KSO_WM_DIAGRAM_VIRTUALLY_FRAME" val="{&quot;height&quot;:394.3,&quot;left&quot;:429.54999389648435,&quot;top&quot;:104.1,&quot;width&quot;:51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标题"/>
  <p:tag name="KSO_WM_UNIT_TEXT_TYPE" val="1"/>
</p:tagLst>
</file>

<file path=ppt/tags/tag146.xml><?xml version="1.0" encoding="utf-8"?>
<p:tagLst xmlns:p="http://schemas.openxmlformats.org/presentationml/2006/main">
  <p:tag name="KSO_WM_SLIDE_ID" val="custom20230251_6"/>
  <p:tag name="KSO_WM_TEMPLATE_SUBCATEGORY" val="29"/>
  <p:tag name="KSO_WM_TEMPLATE_MASTER_TYPE" val="0"/>
  <p:tag name="KSO_WM_TEMPLATE_COLOR_TYPE" val="0"/>
  <p:tag name="KSO_WM_SLIDE_ITEM_CNT" val="6"/>
  <p:tag name="KSO_WM_SLIDE_INDEX" val="6"/>
  <p:tag name="KSO_WM_TAG_VERSION" val="3.0"/>
  <p:tag name="KSO_WM_BEAUTIFY_FLAG" val="#wm#"/>
  <p:tag name="KSO_WM_TEMPLATE_CATEGORY" val="custom"/>
  <p:tag name="KSO_WM_TEMPLATE_INDEX" val="20230251"/>
  <p:tag name="KSO_WM_SLIDE_TYPE" val="contents"/>
  <p:tag name="KSO_WM_SLIDE_SUBTYPE" val="diag"/>
  <p:tag name="KSO_WM_SLIDE_LAYOUT" val="a_l"/>
  <p:tag name="KSO_WM_SLIDE_LAYOUT_CNT" val="1_1"/>
  <p:tag name="KSO_WM_SPECIAL_SOURCE" val="bdnull"/>
  <p:tag name="KSO_WM_DIAGRAM_GROUP_CODE" val="l1-1"/>
  <p:tag name="KSO_WM_SLIDE_DIAGTYPE" val="l"/>
</p:tagLst>
</file>

<file path=ppt/tags/tag14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14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3.0"/>
  <p:tag name="KSO_WM_BEAUTIFY_FLAG" val="#wm#"/>
</p:tagLst>
</file>

<file path=ppt/tags/tag149.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15.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15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829_1*a*1"/>
  <p:tag name="KSO_WM_TEMPLATE_CATEGORY" val="custom"/>
  <p:tag name="KSO_WM_TEMPLATE_INDEX" val="20234829"/>
  <p:tag name="KSO_WM_UNIT_LAYERLEVEL" val="1"/>
  <p:tag name="KSO_WM_TAG_VERSION" val="3.0"/>
  <p:tag name="KSO_WM_BEAUTIFY_FLAG" val="#wm#"/>
  <p:tag name="KSO_WM_DIAGRAM_GROUP_CODE" val="l1-1"/>
  <p:tag name="KSO_WM_UNIT_PRESET_TEXT" val="单击此处添加标题"/>
  <p:tag name="KSO_WM_UNIT_TEXT_TYPE"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d*1"/>
  <p:tag name="KSO_WM_TEMPLATE_CATEGORY" val="custom"/>
  <p:tag name="KSO_WM_TEMPLATE_INDEX" val="20234829"/>
  <p:tag name="KSO_WM_UNIT_LAYERLEVEL" val="1"/>
  <p:tag name="KSO_WM_TAG_VERSION" val="3.0"/>
  <p:tag name="KSO_WM_BEAUTIFY_FLAG" val="#wm#"/>
  <p:tag name="KSO_WM_UNIT_VALUE" val="1209*1188"/>
  <p:tag name="KSO_WM_UNIT_TYPE" val="d"/>
  <p:tag name="KSO_WM_UNIT_INDEX" val="1"/>
  <p:tag name="KSO_WM_UNIT_PICTURE_SUBTYPE" val="b"/>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1"/>
  <p:tag name="KSO_WM_TEMPLATE_CATEGORY" val="custom"/>
  <p:tag name="KSO_WM_TEMPLATE_INDEX" val="20234829"/>
  <p:tag name="KSO_WM_UNIT_LAYERLEVEL" val="1"/>
  <p:tag name="KSO_WM_TAG_VERSION" val="3.0"/>
  <p:tag name="KSO_WM_BEAUTIFY_FLAG" val="#wm#"/>
  <p:tag name="KSO_WM_UNIT_TYPE" val="i"/>
  <p:tag name="KSO_WM_UNIT_INDEX"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2"/>
  <p:tag name="KSO_WM_TEMPLATE_CATEGORY" val="custom"/>
  <p:tag name="KSO_WM_TEMPLATE_INDEX" val="20234829"/>
  <p:tag name="KSO_WM_UNIT_LAYERLEVEL" val="1"/>
  <p:tag name="KSO_WM_TAG_VERSION" val="3.0"/>
  <p:tag name="KSO_WM_BEAUTIFY_FLAG" val="#wm#"/>
  <p:tag name="KSO_WM_UNIT_TYPE" val="i"/>
  <p:tag name="KSO_WM_UNIT_INDEX"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3"/>
  <p:tag name="KSO_WM_TEMPLATE_CATEGORY" val="custom"/>
  <p:tag name="KSO_WM_TEMPLATE_INDEX" val="20234829"/>
  <p:tag name="KSO_WM_UNIT_LAYERLEVEL" val="1"/>
  <p:tag name="KSO_WM_TAG_VERSION" val="3.0"/>
  <p:tag name="KSO_WM_BEAUTIFY_FLAG" val="#wm#"/>
  <p:tag name="KSO_WM_UNIT_TYPE" val="i"/>
  <p:tag name="KSO_WM_UNIT_INDEX" val="3"/>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4"/>
  <p:tag name="KSO_WM_TEMPLATE_CATEGORY" val="custom"/>
  <p:tag name="KSO_WM_TEMPLATE_INDEX" val="20234829"/>
  <p:tag name="KSO_WM_UNIT_LAYERLEVEL" val="1"/>
  <p:tag name="KSO_WM_TAG_VERSION" val="3.0"/>
  <p:tag name="KSO_WM_BEAUTIFY_FLAG" val="#wm#"/>
  <p:tag name="KSO_WM_UNIT_TYPE" val="i"/>
  <p:tag name="KSO_WM_UNIT_INDEX" val="4"/>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5"/>
  <p:tag name="KSO_WM_TEMPLATE_CATEGORY" val="custom"/>
  <p:tag name="KSO_WM_TEMPLATE_INDEX" val="20234829"/>
  <p:tag name="KSO_WM_UNIT_LAYERLEVEL" val="1"/>
  <p:tag name="KSO_WM_TAG_VERSION" val="3.0"/>
  <p:tag name="KSO_WM_BEAUTIFY_FLAG" val="#wm#"/>
  <p:tag name="KSO_WM_UNIT_TYPE" val="i"/>
  <p:tag name="KSO_WM_UNIT_INDEX" val="5"/>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6"/>
  <p:tag name="KSO_WM_TEMPLATE_CATEGORY" val="custom"/>
  <p:tag name="KSO_WM_TEMPLATE_INDEX" val="20234829"/>
  <p:tag name="KSO_WM_UNIT_LAYERLEVEL" val="1"/>
  <p:tag name="KSO_WM_TAG_VERSION" val="3.0"/>
  <p:tag name="KSO_WM_BEAUTIFY_FLAG" val="#wm#"/>
  <p:tag name="KSO_WM_UNIT_TYPE" val="i"/>
  <p:tag name="KSO_WM_UNIT_INDEX" val="6"/>
</p:tagLst>
</file>

<file path=ppt/tags/tag15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4828_2*l_h_f*1_3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此处输入您的项正文，文字是思想的提炼，请尽量言简意赅的阐述观点。单击输入项正文，文字是思想的提炼，请尽量言简意赅的阐述观点。"/>
  <p:tag name="KSO_WM_UNIT_LINE_FORE_SCHEMECOLOR_INDEX" val="-2"/>
  <p:tag name="KSO_WM_UNIT_TEXT_FILL_FORE_SCHEMECOLOR_INDEX" val="1"/>
  <p:tag name="KSO_WM_UNIT_TEXT_FILL_TYPE" val="1"/>
</p:tagLst>
</file>

<file path=ppt/tags/tag15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4828_2*l_h_f*1_1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此处输入您的项正文，文字是思想的提炼，请尽量言简意赅的阐述观点。单击输入项正文，文字是思想的提炼，请尽量言简意赅的阐述观点。"/>
  <p:tag name="KSO_WM_UNIT_LINE_FORE_SCHEMECOLOR_INDEX" val="-2"/>
  <p:tag name="KSO_WM_UNIT_TEXT_FILL_FORE_SCHEMECOLOR_INDEX" val="1"/>
  <p:tag name="KSO_WM_UNIT_TEXT_FILL_TYPE" val="1"/>
</p:tagLst>
</file>

<file path=ppt/tags/tag16.xml><?xml version="1.0" encoding="utf-8"?>
<p:tagLst xmlns:p="http://schemas.openxmlformats.org/presentationml/2006/main">
  <p:tag name="KSO_WM_UNIT_PRESET_TEXT" val="NEW PRODUCT"/>
  <p:tag name="KSO_WM_UNIT_NOCLEAR" val="0"/>
  <p:tag name="KSO_WM_UNIT_VALUE" val="48"/>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ISCONTENTSTITLE" val="0"/>
  <p:tag name="KSO_WM_UNIT_ISNUMDGMTITLE" val="0"/>
  <p:tag name="KSO_WM_UNIT_CONTENT_GROUP_TYPE" val="contentchip"/>
</p:tagLst>
</file>

<file path=ppt/tags/tag16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4828_2*l_h_f*1_2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此处输入您的项正文，文字是思想的提炼，言简意赅的阐述观点。单击输入项正文，文字是思想的提炼，请尽量言简意赅的阐述观点。"/>
  <p:tag name="KSO_WM_UNIT_LINE_FORE_SCHEMECOLOR_INDEX" val="-2"/>
  <p:tag name="KSO_WM_UNIT_TEXT_FILL_FORE_SCHEMECOLOR_INDEX" val="1"/>
  <p:tag name="KSO_WM_UNIT_TEX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7"/>
  <p:tag name="KSO_WM_UNIT_ID" val="diagram20234828_2*l_h_i*1_1_7"/>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4828_2*l_h_i*1_1_1"/>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4828_2*l_h_i*1_1_2"/>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4"/>
  <p:tag name="KSO_WM_UNIT_ID" val="diagram20234828_2*l_h_i*1_1_4"/>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3"/>
  <p:tag name="KSO_WM_UNIT_ID" val="diagram20234828_2*l_h_i*1_1_3"/>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66.xml><?xml version="1.0" encoding="utf-8"?>
<p:tagLst xmlns:p="http://schemas.openxmlformats.org/presentationml/2006/main">
  <p:tag name="KSO_WM_UNIT_HIGHLIGHT" val="0"/>
  <p:tag name="KSO_WM_UNIT_DIAGRAM_ISNUMVISUAL" val="0"/>
  <p:tag name="KSO_WM_UNIT_TYPE" val="l_h_x"/>
  <p:tag name="KSO_WM_TEMPLATE_INDEX" val="20234828"/>
  <p:tag name="KSO_WM_TAG_VERSION" val="3.0"/>
  <p:tag name="KSO_WM_DIAGRAM_VERSION" val="3"/>
  <p:tag name="KSO_WM_DIAGRAM_COLOR_TEXT_CAN_REMOVE" val="n"/>
  <p:tag name="KSO_WM_DIAGRAM_MIN_ITEMCNT" val="2"/>
  <p:tag name="KSO_WM_UNIT_VALUE" val="69*80"/>
  <p:tag name="KSO_WM_UNIT_COMPATIBLE" val="0"/>
  <p:tag name="KSO_WM_UNIT_DIAGRAM_ISREFERUNIT" val="0"/>
  <p:tag name="KSO_WM_UNIT_INDEX" val="1_1_1"/>
  <p:tag name="KSO_WM_UNIT_ID" val="diagram20234828_2*l_h_x*1_1_1"/>
  <p:tag name="KSO_WM_TEMPLATE_CATEGORY" val="diagram"/>
  <p:tag name="KSO_WM_UNIT_LAYERLEVEL" val="1_1_1"/>
  <p:tag name="KSO_WM_DIAGRAM_GROUP_CODE" val="l1-1"/>
  <p:tag name="KSO_WM_DIAGRAM_COLOR_TRICK" val="1"/>
  <p:tag name="KSO_WM_DIAGRAM_MAX_ITEMCNT" val="4"/>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5"/>
  <p:tag name="KSO_WM_UNIT_FILL_FORE_SCHEMECOLOR_INDEX_BRIGHTNESS" val="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7"/>
  <p:tag name="KSO_WM_UNIT_ID" val="diagram20234828_2*l_h_i*1_2_7"/>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4828_2*l_h_i*1_2_1"/>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4828_2*l_h_i*1_2_2"/>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4"/>
  <p:tag name="KSO_WM_UNIT_ID" val="diagram20234828_2*l_h_i*1_2_4"/>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3"/>
  <p:tag name="KSO_WM_UNIT_ID" val="diagram20234828_2*l_h_i*1_2_3"/>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72.xml><?xml version="1.0" encoding="utf-8"?>
<p:tagLst xmlns:p="http://schemas.openxmlformats.org/presentationml/2006/main">
  <p:tag name="KSO_WM_UNIT_HIGHLIGHT" val="0"/>
  <p:tag name="KSO_WM_UNIT_DIAGRAM_ISNUMVISUAL" val="0"/>
  <p:tag name="KSO_WM_UNIT_TYPE" val="l_h_x"/>
  <p:tag name="KSO_WM_TEMPLATE_INDEX" val="20234828"/>
  <p:tag name="KSO_WM_TAG_VERSION" val="3.0"/>
  <p:tag name="KSO_WM_DIAGRAM_VERSION" val="3"/>
  <p:tag name="KSO_WM_DIAGRAM_COLOR_TEXT_CAN_REMOVE" val="n"/>
  <p:tag name="KSO_WM_DIAGRAM_MIN_ITEMCNT" val="2"/>
  <p:tag name="KSO_WM_UNIT_VALUE" val="80*80"/>
  <p:tag name="KSO_WM_UNIT_COMPATIBLE" val="0"/>
  <p:tag name="KSO_WM_UNIT_DIAGRAM_ISREFERUNIT" val="0"/>
  <p:tag name="KSO_WM_UNIT_INDEX" val="1_2_1"/>
  <p:tag name="KSO_WM_UNIT_ID" val="diagram20234828_2*l_h_x*1_2_1"/>
  <p:tag name="KSO_WM_TEMPLATE_CATEGORY" val="diagram"/>
  <p:tag name="KSO_WM_UNIT_LAYERLEVEL" val="1_1_1"/>
  <p:tag name="KSO_WM_DIAGRAM_GROUP_CODE" val="l1-1"/>
  <p:tag name="KSO_WM_DIAGRAM_COLOR_TRICK" val="1"/>
  <p:tag name="KSO_WM_DIAGRAM_MAX_ITEMCNT" val="4"/>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5"/>
  <p:tag name="KSO_WM_UNIT_FILL_FORE_SCHEMECOLOR_INDEX_BRIGHTNESS" val="0"/>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7"/>
  <p:tag name="KSO_WM_UNIT_ID" val="diagram20234828_2*l_h_i*1_3_7"/>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4828_2*l_h_i*1_3_1"/>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34828_2*l_h_i*1_3_2"/>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4"/>
  <p:tag name="KSO_WM_UNIT_ID" val="diagram20234828_2*l_h_i*1_3_4"/>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3"/>
  <p:tag name="KSO_WM_UNIT_ID" val="diagram20234828_2*l_h_i*1_3_3"/>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178.xml><?xml version="1.0" encoding="utf-8"?>
<p:tagLst xmlns:p="http://schemas.openxmlformats.org/presentationml/2006/main">
  <p:tag name="KSO_WM_UNIT_HIGHLIGHT" val="0"/>
  <p:tag name="KSO_WM_UNIT_DIAGRAM_ISNUMVISUAL" val="0"/>
  <p:tag name="KSO_WM_UNIT_TYPE" val="l_h_x"/>
  <p:tag name="KSO_WM_TEMPLATE_INDEX" val="20234828"/>
  <p:tag name="KSO_WM_TAG_VERSION" val="3.0"/>
  <p:tag name="KSO_WM_DIAGRAM_VERSION" val="3"/>
  <p:tag name="KSO_WM_DIAGRAM_COLOR_TEXT_CAN_REMOVE" val="n"/>
  <p:tag name="KSO_WM_DIAGRAM_MIN_ITEMCNT" val="2"/>
  <p:tag name="KSO_WM_UNIT_VALUE" val="74*80"/>
  <p:tag name="KSO_WM_UNIT_COMPATIBLE" val="0"/>
  <p:tag name="KSO_WM_UNIT_DIAGRAM_ISREFERUNIT" val="0"/>
  <p:tag name="KSO_WM_UNIT_INDEX" val="1_3_1"/>
  <p:tag name="KSO_WM_UNIT_ID" val="diagram20234828_2*l_h_x*1_3_1"/>
  <p:tag name="KSO_WM_TEMPLATE_CATEGORY" val="diagram"/>
  <p:tag name="KSO_WM_UNIT_LAYERLEVEL" val="1_1_1"/>
  <p:tag name="KSO_WM_DIAGRAM_GROUP_CODE" val="l1-1"/>
  <p:tag name="KSO_WM_DIAGRAM_COLOR_TRICK" val="1"/>
  <p:tag name="KSO_WM_DIAGRAM_MAX_ITEMCNT" val="4"/>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5"/>
  <p:tag name="KSO_WM_UNIT_FILL_FORE_SCHEMECOLOR_INDEX_BRIGHTNESS" val="0"/>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5"/>
  <p:tag name="KSO_WM_UNIT_ID" val="diagram20234828_2*l_h_i*1_1_5"/>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6"/>
  <p:tag name="KSO_WM_UNIT_ID" val="diagram20234828_2*l_h_i*1_1_6"/>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5"/>
  <p:tag name="KSO_WM_UNIT_ID" val="diagram20234828_2*l_h_i*1_2_5"/>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6"/>
  <p:tag name="KSO_WM_UNIT_ID" val="diagram20234828_2*l_h_i*1_2_6"/>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5"/>
  <p:tag name="KSO_WM_UNIT_ID" val="diagram20234828_2*l_h_i*1_3_5"/>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6"/>
  <p:tag name="KSO_WM_UNIT_ID" val="diagram20234828_2*l_h_i*1_3_6"/>
  <p:tag name="KSO_WM_TEMPLATE_CATEGORY" val="diagram"/>
  <p:tag name="KSO_WM_TEMPLATE_INDEX" val="20234828"/>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1.3576377952756,&quot;left&quot;:59.83779832734835,&quot;top&quot;:118.74236220472442,&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85.xml><?xml version="1.0" encoding="utf-8"?>
<p:tagLst xmlns:p="http://schemas.openxmlformats.org/presentationml/2006/main">
  <p:tag name="KSO_WM_SLIDE_ID" val="custom2023482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4829"/>
  <p:tag name="KSO_WM_SLIDE_TYPE" val="text"/>
  <p:tag name="KSO_WM_SLIDE_SUBTYPE" val="picTxt"/>
  <p:tag name="KSO_WM_SLIDE_SIZE" val="399.326*371.358"/>
  <p:tag name="KSO_WM_SLIDE_POSITION" val="68.75*118.742"/>
  <p:tag name="KSO_WM_SLIDE_LAYOUT" val="a_d_l"/>
  <p:tag name="KSO_WM_SLIDE_LAYOUT_CNT" val="1_1_1"/>
  <p:tag name="KSO_WM_SPECIAL_SOURCE" val="bdnull"/>
  <p:tag name="KSO_WM_DIAGRAM_GROUP_CODE" val="l1-1"/>
  <p:tag name="KSO_WM_SLIDE_DIAGTYPE" val="l"/>
</p:tagLst>
</file>

<file path=ppt/tags/tag18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4792_1*a*1"/>
  <p:tag name="KSO_WM_TEMPLATE_CATEGORY" val="custom"/>
  <p:tag name="KSO_WM_TEMPLATE_INDEX" val="20234792"/>
  <p:tag name="KSO_WM_UNIT_LAYERLEVEL" val="1"/>
  <p:tag name="KSO_WM_TAG_VERSION" val="3.0"/>
  <p:tag name="KSO_WM_BEAUTIFY_FLAG" val="#wm#"/>
  <p:tag name="KSO_WM_UNIT_PRESET_TEXT" val="单击此处添加标题"/>
  <p:tag name="KSO_WM_UNIT_TEXT_TYPE"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792_1*i*1"/>
  <p:tag name="KSO_WM_TEMPLATE_CATEGORY" val="custom"/>
  <p:tag name="KSO_WM_TEMPLATE_INDEX" val="20234792"/>
  <p:tag name="KSO_WM_UNIT_LAYERLEVEL" val="1"/>
  <p:tag name="KSO_WM_TAG_VERSION" val="3.0"/>
  <p:tag name="KSO_WM_BEAUTIFY_FLAG" val="#wm#"/>
</p:tagLst>
</file>

<file path=ppt/tags/tag188.xml><?xml version="1.0" encoding="utf-8"?>
<p:tagLst xmlns:p="http://schemas.openxmlformats.org/presentationml/2006/main">
  <p:tag name="KSO_WM_UNIT_VALUE" val="1430*91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4792_1*d*1"/>
  <p:tag name="KSO_WM_TEMPLATE_CATEGORY" val="custom"/>
  <p:tag name="KSO_WM_TEMPLATE_INDEX" val="20234792"/>
  <p:tag name="KSO_WM_UNIT_LAYERLEVEL" val="1"/>
  <p:tag name="KSO_WM_TAG_VERSION" val="3.0"/>
  <p:tag name="KSO_WM_BEAUTIFY_FLAG" val="#wm#"/>
  <p:tag name="KSO_WM_UNIT_PICTURE_SUBTYPE" val="b"/>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792_1*i*2"/>
  <p:tag name="KSO_WM_TEMPLATE_CATEGORY" val="custom"/>
  <p:tag name="KSO_WM_TEMPLATE_INDEX" val="20234792"/>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2*l_h_i*1_1_1"/>
  <p:tag name="KSO_WM_TEMPLATE_CATEGORY" val="diagram"/>
  <p:tag name="KSO_WM_TEMPLATE_INDEX" val="20234791"/>
  <p:tag name="KSO_WM_UNIT_LAYERLEVEL" val="1_1_1"/>
  <p:tag name="KSO_WM_TAG_VERSION" val="3.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left&quot;:55.44999694824219,&quot;top&quot;:110.52500610351562,&quot;width&quot;:507.6000061035156}"/>
  <p:tag name="KSO_WM_DIAGRAM_COLOR_MATCH_VALUE" val="{&quot;shape&quot;:{&quot;fill&quot;:{&quot;solid&quot;:{&quot;brightness&quot;:0,&quot;colorType&quot;:1,&quot;foreColorIndex&quot;:5,&quot;transparency&quot;:0.349999994039535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2*l_h_i*1_1_2"/>
  <p:tag name="KSO_WM_TEMPLATE_CATEGORY" val="diagram"/>
  <p:tag name="KSO_WM_TEMPLATE_INDEX" val="20234791"/>
  <p:tag name="KSO_WM_UNIT_LAYERLEVEL" val="1_1_1"/>
  <p:tag name="KSO_WM_TAG_VERSION" val="3.0"/>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left&quot;:55.44999694824219,&quot;top&quot;:110.52500610351562,&quot;width&quot;:507.6000061035156}"/>
  <p:tag name="KSO_WM_DIAGRAM_COLOR_MATCH_VALUE" val="{&quot;shape&quot;:{&quot;fill&quot;:{&quot;gradient&quot;:[{&quot;brightness&quot;:0,&quot;colorType&quot;:1,&quot;foreColorIndex&quot;:5,&quot;pos&quot;:0.8600000143051147,&quot;transparency&quot;:1},{&quot;brightness&quot;:0,&quot;colorType&quot;:1,&quot;foreColorIndex&quot;:5,&quot;pos&quot;:0,&quot;transparency&quot;:0.2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791_2*l_h_f*1_1_1"/>
  <p:tag name="KSO_WM_TEMPLATE_CATEGORY" val="diagram"/>
  <p:tag name="KSO_WM_TEMPLATE_INDEX" val="20234791"/>
  <p:tag name="KSO_WM_UNIT_LAYERLEVEL" val="1_1_1"/>
  <p:tag name="KSO_WM_TAG_VERSION" val="3.0"/>
  <p:tag name="KSO_WM_UNIT_SUBTYPE" val="a"/>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DIAGRAM_MAX_ITEMCNT" val="3"/>
  <p:tag name="KSO_WM_DIAGRAM_MIN_ITEMCNT" val="1"/>
  <p:tag name="KSO_WM_DIAGRAM_VIRTUALLY_FRAME" val="{&quot;height&quot;:387.79998779296875,&quot;left&quot;:55.44999694824219,&quot;top&quot;:110.52500610351562,&quot;width&quot;:507.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VALUE" val="124"/>
  <p:tag name="KSO_WM_BEAUTIFY_FLAG" val="#wm#"/>
  <p:tag name="KSO_WM_UNIT_PRESET_TEXT" val="单击此处输入正文，文字是您思想的提炼，请尽量言简意赅的阐述观点，单击此处输入你的项正文，请尽量言简意赅的阐述观点。单击此处输入你的项正文，文字是您思想的提炼。"/>
  <p:tag name="KSO_WM_UNIT_TEXT_FILL_FORE_SCHEMECOLOR_INDEX" val="1"/>
  <p:tag name="KSO_WM_UNIT_TEXT_FILL_TYPE" val="1"/>
</p:tagLst>
</file>

<file path=ppt/tags/tag193.xml><?xml version="1.0" encoding="utf-8"?>
<p:tagLst xmlns:p="http://schemas.openxmlformats.org/presentationml/2006/main">
  <p:tag name="KSO_WM_SLIDE_ID" val="custom20234792_1"/>
  <p:tag name="KSO_WM_TEMPLATE_SUBCATEGORY" val="0"/>
  <p:tag name="KSO_WM_TEMPLATE_MASTER_TYPE" val="0"/>
  <p:tag name="KSO_WM_TEMPLATE_COLOR_TYPE" val="0"/>
  <p:tag name="KSO_WM_SLIDE_TYPE" val="text"/>
  <p:tag name="KSO_WM_SLIDE_SUBTYPE" val="picTxt"/>
  <p:tag name="KSO_WM_SLIDE_ITEM_CNT" val="2"/>
  <p:tag name="KSO_WM_SLIDE_INDEX" val="1"/>
  <p:tag name="KSO_WM_SLIDE_SIZE" val="506*384.45"/>
  <p:tag name="KSO_WM_SLIDE_POSITION" val="56.25*112.2"/>
  <p:tag name="KSO_WM_DIAGRAM_GROUP_CODE" val="l1-1"/>
  <p:tag name="KSO_WM_SLIDE_DIAGTYPE" val="l"/>
  <p:tag name="KSO_WM_TAG_VERSION" val="3.0"/>
  <p:tag name="KSO_WM_BEAUTIFY_FLAG" val="#wm#"/>
  <p:tag name="KSO_WM_TEMPLATE_CATEGORY" val="custom"/>
  <p:tag name="KSO_WM_TEMPLATE_INDEX" val="20234792"/>
  <p:tag name="KSO_WM_SLIDE_LAYOUT" val="a_d_l"/>
  <p:tag name="KSO_WM_SLIDE_LAYOUT_CNT" val="1_1_1"/>
  <p:tag name="KSO_WM_SPECIAL_SOURCE" val="bdnull"/>
</p:tagLst>
</file>

<file path=ppt/tags/tag1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19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3.0"/>
  <p:tag name="KSO_WM_BEAUTIFY_FLAG" val="#wm#"/>
</p:tagLst>
</file>

<file path=ppt/tags/tag196.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19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858_1*a*1"/>
  <p:tag name="KSO_WM_TEMPLATE_CATEGORY" val="custom"/>
  <p:tag name="KSO_WM_TEMPLATE_INDEX" val="20234858"/>
  <p:tag name="KSO_WM_UNIT_LAYERLEVEL" val="1"/>
  <p:tag name="KSO_WM_TAG_VERSION" val="3.0"/>
  <p:tag name="KSO_WM_BEAUTIFY_FLAG" val="#wm#"/>
  <p:tag name="KSO_WM_DIAGRAM_GROUP_CODE" val="l1-1"/>
  <p:tag name="KSO_WM_UNIT_PRESET_TEXT" val="单击此处添加标题"/>
  <p:tag name="KSO_WM_UNIT_TEXT_TYPE"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58_1*i*1"/>
  <p:tag name="KSO_WM_TEMPLATE_CATEGORY" val="custom"/>
  <p:tag name="KSO_WM_TEMPLATE_INDEX" val="20234858"/>
  <p:tag name="KSO_WM_UNIT_LAYERLEVEL" val="1"/>
  <p:tag name="KSO_WM_TAG_VERSION" val="3.0"/>
  <p:tag name="KSO_WM_BEAUTIFY_FLAG" val="#wm#"/>
</p:tagLst>
</file>

<file path=ppt/tags/tag199.xml><?xml version="1.0" encoding="utf-8"?>
<p:tagLst xmlns:p="http://schemas.openxmlformats.org/presentationml/2006/main">
  <p:tag name="KSO_WM_UNIT_VALUE" val="1027*1057"/>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4858_1*d*1"/>
  <p:tag name="KSO_WM_TEMPLATE_CATEGORY" val="custom"/>
  <p:tag name="KSO_WM_TEMPLATE_INDEX" val="20234858"/>
  <p:tag name="KSO_WM_UNIT_LAYERLEVEL" val="1"/>
  <p:tag name="KSO_WM_TAG_VERSION" val="3.0"/>
  <p:tag name="KSO_WM_BEAUTIFY_FLAG" val="#wm#"/>
  <p:tag name="KSO_WM_UNIT_PICTURE_SUBTYPE" val="b"/>
</p:tagLst>
</file>

<file path=ppt/tags/tag2.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58_1*i*2"/>
  <p:tag name="KSO_WM_TEMPLATE_CATEGORY" val="custom"/>
  <p:tag name="KSO_WM_TEMPLATE_INDEX" val="20234858"/>
  <p:tag name="KSO_WM_UNIT_LAYERLEVEL" val="1"/>
  <p:tag name="KSO_WM_TAG_VERSION" val="3.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58_1*i*3"/>
  <p:tag name="KSO_WM_TEMPLATE_CATEGORY" val="custom"/>
  <p:tag name="KSO_WM_TEMPLATE_INDEX" val="20234858"/>
  <p:tag name="KSO_WM_UNIT_LAYERLEVEL" val="1"/>
  <p:tag name="KSO_WM_TAG_VERSION" val="3.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58_1*i*4"/>
  <p:tag name="KSO_WM_TEMPLATE_CATEGORY" val="custom"/>
  <p:tag name="KSO_WM_TEMPLATE_INDEX" val="20234858"/>
  <p:tag name="KSO_WM_UNIT_LAYERLEVEL" val="1"/>
  <p:tag name="KSO_WM_TAG_VERSION" val="3.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34858_1*i*5"/>
  <p:tag name="KSO_WM_TEMPLATE_CATEGORY" val="custom"/>
  <p:tag name="KSO_WM_TEMPLATE_INDEX" val="20234858"/>
  <p:tag name="KSO_WM_UNIT_LAYERLEVEL" val="1"/>
  <p:tag name="KSO_WM_TAG_VERSION" val="3.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34858_1*i*6"/>
  <p:tag name="KSO_WM_TEMPLATE_CATEGORY" val="custom"/>
  <p:tag name="KSO_WM_TEMPLATE_INDEX" val="20234858"/>
  <p:tag name="KSO_WM_UNIT_LAYERLEVEL" val="1"/>
  <p:tag name="KSO_WM_TAG_VERSION" val="3.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7"/>
  <p:tag name="KSO_WM_UNIT_ID" val="custom20234858_1*i*7"/>
  <p:tag name="KSO_WM_TEMPLATE_CATEGORY" val="custom"/>
  <p:tag name="KSO_WM_TEMPLATE_INDEX" val="20234858"/>
  <p:tag name="KSO_WM_UNIT_LAYERLEVEL" val="1"/>
  <p:tag name="KSO_WM_TAG_VERSION" val="3.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8"/>
  <p:tag name="KSO_WM_UNIT_ID" val="custom20234858_1*i*8"/>
  <p:tag name="KSO_WM_TEMPLATE_CATEGORY" val="custom"/>
  <p:tag name="KSO_WM_TEMPLATE_INDEX" val="20234858"/>
  <p:tag name="KSO_WM_UNIT_LAYERLEVEL" val="1"/>
  <p:tag name="KSO_WM_TAG_VERSION" val="3.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9"/>
  <p:tag name="KSO_WM_UNIT_ID" val="custom20234858_1*i*9"/>
  <p:tag name="KSO_WM_TEMPLATE_CATEGORY" val="custom"/>
  <p:tag name="KSO_WM_TEMPLATE_INDEX" val="20234858"/>
  <p:tag name="KSO_WM_UNIT_LAYERLEVEL" val="1"/>
  <p:tag name="KSO_WM_TAG_VERSION" val="3.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0"/>
  <p:tag name="KSO_WM_UNIT_ID" val="custom20234858_1*i*10"/>
  <p:tag name="KSO_WM_TEMPLATE_CATEGORY" val="custom"/>
  <p:tag name="KSO_WM_TEMPLATE_INDEX" val="20234858"/>
  <p:tag name="KSO_WM_UNIT_LAYERLEVEL" val="1"/>
  <p:tag name="KSO_WM_TAG_VERSION" val="3.0"/>
  <p:tag name="KSO_WM_BEAUTIFY_FLAG" val="#wm#"/>
</p:tagLst>
</file>

<file path=ppt/tags/tag20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4857_2*l_h_i*1_3_4"/>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gradient&quot;:[{&quot;brightness&quot;:0,&quot;colorType&quot;:1,&quot;foreColorIndex&quot;:5,&quot;pos&quot;:0,&quot;transparency&quot;:0.6000000238418579},{&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1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857_2*l_h_i*1_3_2"/>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857_2*l_h_i*1_2_4"/>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gradient&quot;:[{&quot;brightness&quot;:0,&quot;colorType&quot;:1,&quot;foreColorIndex&quot;:5,&quot;pos&quot;:0,&quot;transparency&quot;:0.6000000238418579},{&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857_2*l_h_i*1_1_4"/>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gradient&quot;:[{&quot;brightness&quot;:0,&quot;colorType&quot;:1,&quot;foreColorIndex&quot;:5,&quot;pos&quot;:0,&quot;transparency&quot;:0.6000000238418579},{&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857_2*l_h_i*1_1_3"/>
  <p:tag name="KSO_WM_TEMPLATE_CATEGORY" val="diagram"/>
  <p:tag name="KSO_WM_TEMPLATE_INDEX" val="2023485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857_2*l_h_i*1_1_1"/>
  <p:tag name="KSO_WM_TEMPLATE_CATEGORY" val="diagram"/>
  <p:tag name="KSO_WM_TEMPLATE_INDEX" val="20234857"/>
  <p:tag name="KSO_WM_UNIT_LAYERLEVEL" val="1_1_1"/>
  <p:tag name="KSO_WM_TAG_VERSION" val="3.0"/>
  <p:tag name="KSO_WM_BEAUTIFY_FLAG" val="#wm#"/>
  <p:tag name="KSO_WM_UNIT_LINE_FORE_SCHEMECOLOR_INDEX" val="5"/>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1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857_2*l_h_i*1_1_2"/>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857_2*l_h_i*1_2_2"/>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857_2*l_h_i*1_2_3"/>
  <p:tag name="KSO_WM_TEMPLATE_CATEGORY" val="diagram"/>
  <p:tag name="KSO_WM_TEMPLATE_INDEX" val="2023485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1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4857_2*l_h_i*1_2_1"/>
  <p:tag name="KSO_WM_TEMPLATE_CATEGORY" val="diagram"/>
  <p:tag name="KSO_WM_TEMPLATE_INDEX" val="20234857"/>
  <p:tag name="KSO_WM_UNIT_LAYERLEVEL" val="1_1_1"/>
  <p:tag name="KSO_WM_TAG_VERSION" val="3.0"/>
  <p:tag name="KSO_WM_BEAUTIFY_FLAG" val="#wm#"/>
  <p:tag name="KSO_WM_UNIT_LINE_FORE_SCHEMECOLOR_INDEX" val="5"/>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1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4857_2*l_h_i*1_3_3"/>
  <p:tag name="KSO_WM_TEMPLATE_CATEGORY" val="diagram"/>
  <p:tag name="KSO_WM_TEMPLATE_INDEX" val="2023485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2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4857_2*l_h_i*1_3_1"/>
  <p:tag name="KSO_WM_TEMPLATE_CATEGORY" val="diagram"/>
  <p:tag name="KSO_WM_TEMPLATE_INDEX" val="20234857"/>
  <p:tag name="KSO_WM_UNIT_LAYERLEVEL" val="1_1_1"/>
  <p:tag name="KSO_WM_TAG_VERSION" val="3.0"/>
  <p:tag name="KSO_WM_BEAUTIFY_FLAG" val="#wm#"/>
  <p:tag name="KSO_WM_UNIT_LINE_FORE_SCHEMECOLOR_INDEX" val="5"/>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857_2*l_h_f*1_1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TEXT_TYPE" val="1"/>
</p:tagLst>
</file>

<file path=ppt/tags/tag22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4857_2*l_h_a*1_1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3"/>
  <p:tag name="KSO_WM_UNIT_TEXT_FILL_TYPE" val="3"/>
  <p:tag name="KSO_WM_UNIT_TEXT_TYPE" val="1"/>
</p:tagLst>
</file>

<file path=ppt/tags/tag22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857_2*l_h_f*1_2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TEXT_TYPE" val="1"/>
</p:tagLst>
</file>

<file path=ppt/tags/tag22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4857_2*l_h_a*1_2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3"/>
  <p:tag name="KSO_WM_UNIT_TEXT_FILL_TYPE" val="3"/>
  <p:tag name="KSO_WM_UNIT_TEXT_TYPE" val="1"/>
</p:tagLst>
</file>

<file path=ppt/tags/tag22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4857_2*l_h_f*1_3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TEXT_TYPE" val="1"/>
</p:tagLst>
</file>

<file path=ppt/tags/tag2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4857_2*l_h_a*1_3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55.44999389648437,&quot;top&quot;:128.89999936081296,&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3"/>
  <p:tag name="KSO_WM_UNIT_TEXT_FILL_TYPE" val="3"/>
  <p:tag name="KSO_WM_UNIT_TEXT_TYPE" val="1"/>
</p:tagLst>
</file>

<file path=ppt/tags/tag227.xml><?xml version="1.0" encoding="utf-8"?>
<p:tagLst xmlns:p="http://schemas.openxmlformats.org/presentationml/2006/main">
  <p:tag name="KSO_WM_SLIDE_ID" val="custom20234858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4858"/>
  <p:tag name="KSO_WM_SLIDE_TYPE" val="text"/>
  <p:tag name="KSO_WM_SLIDE_SUBTYPE" val="picTxt"/>
  <p:tag name="KSO_WM_SLIDE_SIZE" val="413.685*365.589"/>
  <p:tag name="KSO_WM_SLIDE_POSITION" val="55.45*134.25"/>
  <p:tag name="KSO_WM_SLIDE_LAYOUT" val="a_d_l"/>
  <p:tag name="KSO_WM_SLIDE_LAYOUT_CNT" val="1_1_1"/>
  <p:tag name="KSO_WM_SPECIAL_SOURCE" val="bdnull"/>
  <p:tag name="KSO_WM_DIAGRAM_GROUP_CODE" val="l1-1"/>
  <p:tag name="KSO_WM_SLIDE_DIAGTYPE" val="l"/>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4806_1*a*1"/>
  <p:tag name="KSO_WM_TEMPLATE_CATEGORY" val="custom"/>
  <p:tag name="KSO_WM_TEMPLATE_INDEX" val="20234806"/>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06_1*i*1"/>
  <p:tag name="KSO_WM_TEMPLATE_CATEGORY" val="custom"/>
  <p:tag name="KSO_WM_TEMPLATE_INDEX" val="20234806"/>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06_1*i*2"/>
  <p:tag name="KSO_WM_TEMPLATE_CATEGORY" val="custom"/>
  <p:tag name="KSO_WM_TEMPLATE_INDEX" val="20234806"/>
  <p:tag name="KSO_WM_UNIT_LAYERLEVEL" val="1"/>
  <p:tag name="KSO_WM_TAG_VERSION" val="3.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i*1_1_1"/>
  <p:tag name="KSO_WM_TEMPLATE_CATEGORY" val="diagram"/>
  <p:tag name="KSO_WM_TEMPLATE_INDEX" val="20234805"/>
  <p:tag name="KSO_WM_UNIT_LAYERLEVEL" val="1_1_1"/>
  <p:tag name="KSO_WM_TAG_VERSION" val="3.0"/>
  <p:tag name="KSO_WM_DIAGRAM_GROUP_CODE" val="l1-1"/>
  <p:tag name="KSO_WM_UNIT_SUBTYPE" val="d"/>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gradient&quot;:[{&quot;brightness&quot;:0,&quot;colorType&quot;:1,&quot;foreColorIndex&quot;:5,&quot;pos&quot;:0.8700000047683716,&quot;transparency&quot;:1},{&quot;brightness&quot;:0,&quot;colorType&quot;:1,&quot;foreColorIndex&quot;:5,&quot;pos&quot;:1,&quot;transparency&quot;:0.430000007152557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1"/>
  <p:tag name="KSO_WM_UNIT_TEX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i*1_1_4"/>
  <p:tag name="KSO_WM_TEMPLATE_CATEGORY" val="diagram"/>
  <p:tag name="KSO_WM_TEMPLATE_INDEX" val="20234805"/>
  <p:tag name="KSO_WM_UNIT_LAYERLEVEL" val="1_1_1"/>
  <p:tag name="KSO_WM_TAG_VERSION" val="3.0"/>
  <p:tag name="KSO_WM_DIAGRAM_GROUP_CODE" val="l1-1"/>
  <p:tag name="KSO_WM_UNIT_TYPE" val="l_h_i"/>
  <p:tag name="KSO_WM_UNIT_INDEX" val="1_1_4"/>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solid&quot;:{&quot;brightness&quot;:0,&quot;colorType&quot;:1,&quot;foreColorIndex&quot;:5,&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i*1_1_2"/>
  <p:tag name="KSO_WM_TEMPLATE_CATEGORY" val="diagram"/>
  <p:tag name="KSO_WM_TEMPLATE_INDEX" val="20234805"/>
  <p:tag name="KSO_WM_UNIT_LAYERLEVEL" val="1_1_1"/>
  <p:tag name="KSO_WM_TAG_VERSION" val="3.0"/>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solid&quot;:{&quot;brightness&quot;:0,&quot;colorType&quot;:1,&quot;foreColorIndex&quot;:5,&quot;transparency&quot;:0.4099999964237213},&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f*1_1_1"/>
  <p:tag name="KSO_WM_TEMPLATE_CATEGORY" val="diagram"/>
  <p:tag name="KSO_WM_TEMPLATE_INDEX" val="202348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54"/>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正文，请尽量言简意赅的阐述观点。单击此处输入您的项正文，请尽量言简意赅的阐述观点。"/>
  <p:tag name="KSO_WM_UNIT_TEXT_FILL_FORE_SCHEMECOLOR_INDEX" val="1"/>
  <p:tag name="KSO_WM_UNIT_TEXT_FILL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a*1_1_1"/>
  <p:tag name="KSO_WM_TEMPLATE_CATEGORY" val="diagram"/>
  <p:tag name="KSO_WM_TEMPLATE_INDEX" val="20234805"/>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1_1"/>
  <p:tag name="KSO_WM_UNIT_VALUE" val="18"/>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i*1_1_3"/>
  <p:tag name="KSO_WM_TEMPLATE_CATEGORY" val="diagram"/>
  <p:tag name="KSO_WM_TEMPLATE_INDEX" val="20234805"/>
  <p:tag name="KSO_WM_UNIT_LAYERLEVEL" val="1_1_1"/>
  <p:tag name="KSO_WM_TAG_VERSION" val="3.0"/>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quot;transparency&quot;:0.3499999940395355}],&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i*1_2_1"/>
  <p:tag name="KSO_WM_TEMPLATE_CATEGORY" val="diagram"/>
  <p:tag name="KSO_WM_TEMPLATE_INDEX" val="20234805"/>
  <p:tag name="KSO_WM_UNIT_LAYERLEVEL" val="1_1_1"/>
  <p:tag name="KSO_WM_TAG_VERSION" val="3.0"/>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gradient&quot;:[{&quot;brightness&quot;:0,&quot;colorType&quot;:1,&quot;foreColorIndex&quot;:5,&quot;pos&quot;:0.8700000047683716,&quot;transparency&quot;:1},{&quot;brightness&quot;:0,&quot;colorType&quot;:1,&quot;foreColorIndex&quot;:5,&quot;pos&quot;:1,&quot;transparency&quot;:0.430000007152557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1"/>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i*1_2_4"/>
  <p:tag name="KSO_WM_TEMPLATE_CATEGORY" val="diagram"/>
  <p:tag name="KSO_WM_TEMPLATE_INDEX" val="20234805"/>
  <p:tag name="KSO_WM_UNIT_LAYERLEVEL" val="1_1_1"/>
  <p:tag name="KSO_WM_TAG_VERSION" val="3.0"/>
  <p:tag name="KSO_WM_DIAGRAM_GROUP_CODE" val="l1-1"/>
  <p:tag name="KSO_WM_UNIT_TYPE" val="l_h_i"/>
  <p:tag name="KSO_WM_UNIT_INDEX" val="1_2_4"/>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solid&quot;:{&quot;brightness&quot;:0,&quot;colorType&quot;:1,&quot;foreColorIndex&quot;:5,&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f*1_2_1"/>
  <p:tag name="KSO_WM_TEMPLATE_CATEGORY" val="diagram"/>
  <p:tag name="KSO_WM_TEMPLATE_INDEX" val="20234805"/>
  <p:tag name="KSO_WM_UNIT_LAYERLEVEL" val="1_1_1"/>
  <p:tag name="KSO_WM_TAG_VERSION" val="3.0"/>
  <p:tag name="KSO_WM_UNIT_SUBTYPE" val="a"/>
  <p:tag name="KSO_WM_UNIT_NOCLEAR" val="0"/>
  <p:tag name="KSO_WM_DIAGRAM_GROUP_CODE" val="l1-1"/>
  <p:tag name="KSO_WM_UNIT_TYPE" val="l_h_f"/>
  <p:tag name="KSO_WM_UNIT_INDEX" val="1_2_1"/>
  <p:tag name="KSO_WM_UNIT_VALUE" val="54"/>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您的项正文，请尽量言简意赅的阐述观点。单击此处输入您的项正文，请尽量言简意赅的阐述观点。"/>
  <p:tag name="KSO_WM_UNIT_TEXT_FILL_FORE_SCHEMECOLOR_INDEX" val="1"/>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a*1_2_1"/>
  <p:tag name="KSO_WM_TEMPLATE_CATEGORY" val="diagram"/>
  <p:tag name="KSO_WM_TEMPLATE_INDEX" val="20234805"/>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2_1"/>
  <p:tag name="KSO_WM_UNIT_VALUE" val="18"/>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5_3*l_h_i*1_2_3"/>
  <p:tag name="KSO_WM_TEMPLATE_CATEGORY" val="diagram"/>
  <p:tag name="KSO_WM_TEMPLATE_INDEX" val="20234805"/>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VIRTUALLY_FRAME" val="{&quot;height&quot;:367.5,&quot;left&quot;:74.35,&quot;top&quot;:125.6,&quot;width&quot;:421.0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quot;transparency&quot;:0.3499999940395355}],&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Lst>
</file>

<file path=ppt/tags/tag242.xml><?xml version="1.0" encoding="utf-8"?>
<p:tagLst xmlns:p="http://schemas.openxmlformats.org/presentationml/2006/main">
  <p:tag name="KSO_WM_SLIDE_ID" val="custom20234806_1"/>
  <p:tag name="KSO_WM_TEMPLATE_SUBCATEGORY" val="0"/>
  <p:tag name="KSO_WM_TEMPLATE_MASTER_TYPE" val="0"/>
  <p:tag name="KSO_WM_TEMPLATE_COLOR_TYPE" val="0"/>
  <p:tag name="KSO_WM_SLIDE_TYPE" val="text"/>
  <p:tag name="KSO_WM_SLIDE_SUBTYPE" val="picTxt"/>
  <p:tag name="KSO_WM_SLIDE_ITEM_CNT" val="4"/>
  <p:tag name="KSO_WM_SLIDE_INDEX" val="1"/>
  <p:tag name="KSO_WM_SLIDE_SIZE" val="414.55*367.5"/>
  <p:tag name="KSO_WM_SLIDE_POSITION" val="74.35*125.6"/>
  <p:tag name="KSO_WM_TAG_VERSION" val="3.0"/>
  <p:tag name="KSO_WM_BEAUTIFY_FLAG" val="#wm#"/>
  <p:tag name="KSO_WM_TEMPLATE_CATEGORY" val="custom"/>
  <p:tag name="KSO_WM_TEMPLATE_INDEX" val="20234806"/>
  <p:tag name="KSO_WM_DIAGRAM_GROUP_CODE" val="l1-1"/>
  <p:tag name="KSO_WM_SLIDE_DIAGTYPE" val="l"/>
  <p:tag name="KSO_WM_SLIDE_LAYOUT" val="a_d_l"/>
  <p:tag name="KSO_WM_SLIDE_LAYOUT_CNT" val="1_1_1"/>
</p:tagLst>
</file>

<file path=ppt/tags/tag243.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6956_1*a*1"/>
  <p:tag name="KSO_WM_TEMPLATE_CATEGORY" val="diagram"/>
  <p:tag name="KSO_WM_TEMPLATE_INDEX" val="20236956"/>
  <p:tag name="KSO_WM_UNIT_LAYERLEVEL" val="1"/>
  <p:tag name="KSO_WM_TAG_VERSION" val="3.0"/>
  <p:tag name="KSO_WM_BEAUTIFY_FLAG" val="#wm#"/>
  <p:tag name="KSO_WM_UNIT_PRESET_TEXT" val="单击此处添加标题"/>
  <p:tag name="KSO_WM_UNIT_TEXT_TYPE" val="1"/>
</p:tagLst>
</file>

<file path=ppt/tags/tag244.xml><?xml version="1.0" encoding="utf-8"?>
<p:tagLst xmlns:p="http://schemas.openxmlformats.org/presentationml/2006/main">
  <p:tag name="KSO_WM_DIAGRAM_VIRTUALLY_FRAME" val="{&quot;height&quot;:507.91779527559055,&quot;left&quot;:25.2,&quot;top&quot;:13.2,&quot;width&quot;:934.8}"/>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6956_1*l_h_f*1_2_1"/>
  <p:tag name="KSO_WM_TEMPLATE_CATEGORY" val="diagram"/>
  <p:tag name="KSO_WM_TEMPLATE_INDEX" val="20236956"/>
  <p:tag name="KSO_WM_UNIT_LAYERLEVEL" val="1_1_1"/>
  <p:tag name="KSO_WM_TAG_VERSION" val="3.0"/>
  <p:tag name="KSO_WM_BEAUTIFY_FLAG" val="#wm#"/>
  <p:tag name="KSO_WM_UNIT_FILL_TYPE" val="1"/>
  <p:tag name="KSO_WM_UNIT_FILL_FORE_SCHEMECOLOR_INDEX" val="8"/>
  <p:tag name="KSO_WM_UNIT_FILL_FORE_SCHEMECOLOR_INDEX_BRIGHTNESS" val="0"/>
  <p:tag name="KSO_WM_UNIT_TEXT_FILL_FORE_SCHEMECOLOR_INDEX" val="1"/>
  <p:tag name="KSO_WM_UNIT_TEXT_FILL_TYPE" val="1"/>
  <p:tag name="KSO_WM_UNIT_PRESET_TEXT" val="劣势"/>
  <p:tag name="KSO_WM_DIAGRAM_MAX_ITEMCNT" val="2"/>
  <p:tag name="KSO_WM_DIAGRAM_MIN_ITEMCNT" val="2"/>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245.xml><?xml version="1.0" encoding="utf-8"?>
<p:tagLst xmlns:p="http://schemas.openxmlformats.org/presentationml/2006/main">
  <p:tag name="KSO_WM_DIAGRAM_VIRTUALLY_FRAME" val="{&quot;height&quot;:507.91779527559055,&quot;left&quot;:25.2,&quot;top&quot;:13.2,&quot;width&quot;:934.8}"/>
  <p:tag name="KSO_WM_DIAGRAM_VERSION" val="3"/>
  <p:tag name="KSO_WM_DIAGRAM_COLOR_TRICK" val="2"/>
  <p:tag name="KSO_WM_DIAGRAM_COLOR_TEXT_CAN_REMOVE" val="n"/>
  <p:tag name="KSO_WM_UNIT_SUBTYPE" val="a"/>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6956_1*l_h_f*1_1_1"/>
  <p:tag name="KSO_WM_TEMPLATE_CATEGORY" val="diagram"/>
  <p:tag name="KSO_WM_TEMPLATE_INDEX" val="20236956"/>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优势"/>
  <p:tag name="KSO_WM_DIAGRAM_MAX_ITEMCNT" val="2"/>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246.xml><?xml version="1.0" encoding="utf-8"?>
<p:tagLst xmlns:p="http://schemas.openxmlformats.org/presentationml/2006/main">
  <p:tag name="KSO_WM_DIAGRAM_VIRTUALLY_FRAME" val="{&quot;height&quot;:507.91779527559055,&quot;left&quot;:25.2,&quot;top&quot;:13.2,&quot;width&quot;:934.8}"/>
  <p:tag name="KSO_WM_DIAGRAM_VERSION" val="3"/>
  <p:tag name="KSO_WM_DIAGRAM_COLOR_TRICK" val="2"/>
  <p:tag name="KSO_WM_DIAGRAM_COLOR_TEXT_CAN_REMOVE" val="n"/>
  <p:tag name="KSO_WM_UNIT_SUBTYPE" val="a"/>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f"/>
  <p:tag name="KSO_WM_UNIT_INDEX" val="1_1_2"/>
  <p:tag name="KSO_WM_UNIT_ID" val="diagram20236956_1*l_h_f*1_1_2"/>
  <p:tag name="KSO_WM_TEMPLATE_CATEGORY" val="diagram"/>
  <p:tag name="KSO_WM_TEMPLATE_INDEX" val="20236956"/>
  <p:tag name="KSO_WM_UNIT_LAYERLEVEL" val="1_1_1"/>
  <p:tag name="KSO_WM_TAG_VERSION" val="3.0"/>
  <p:tag name="KSO_WM_BEAUTIFY_FLAG" val="#wm#"/>
  <p:tag name="KSO_WM_UNIT_TEXT_FILL_FORE_SCHEMECOLOR_INDEX" val="1"/>
  <p:tag name="KSO_WM_UNIT_TEXT_FILL_TYPE" val="1"/>
  <p:tag name="KSO_WM_UNIT_PRESET_TEXT" val="单击添加项标题"/>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247.xml><?xml version="1.0" encoding="utf-8"?>
<p:tagLst xmlns:p="http://schemas.openxmlformats.org/presentationml/2006/main">
  <p:tag name="KSO_WM_DIAGRAM_VIRTUALLY_FRAME" val="{&quot;height&quot;:507.91779527559055,&quot;left&quot;:25.2,&quot;top&quot;:13.2,&quot;width&quot;:934.8}"/>
  <p:tag name="KSO_WM_DIAGRAM_VERSION" val="3"/>
  <p:tag name="KSO_WM_DIAGRAM_COLOR_TRICK" val="2"/>
  <p:tag name="KSO_WM_DIAGRAM_COLOR_TEXT_CAN_REMOVE" val="n"/>
  <p:tag name="KSO_WM_UNIT_SUBTYPE" val="a"/>
  <p:tag name="KSO_WM_UNIT_NOCLEAR" val="0"/>
  <p:tag name="KSO_WM_UNIT_VALUE" val="84"/>
  <p:tag name="KSO_WM_UNIT_HIGHLIGHT" val="0"/>
  <p:tag name="KSO_WM_UNIT_COMPATIBLE" val="0"/>
  <p:tag name="KSO_WM_UNIT_DIAGRAM_ISNUMVISUAL" val="0"/>
  <p:tag name="KSO_WM_UNIT_DIAGRAM_ISREFERUNIT" val="0"/>
  <p:tag name="KSO_WM_DIAGRAM_GROUP_CODE" val="l1-1"/>
  <p:tag name="KSO_WM_UNIT_TYPE" val="l_h_f"/>
  <p:tag name="KSO_WM_UNIT_INDEX" val="1_2_3"/>
  <p:tag name="KSO_WM_UNIT_ID" val="diagram20236956_1*l_h_f*1_2_3"/>
  <p:tag name="KSO_WM_TEMPLATE_CATEGORY" val="diagram"/>
  <p:tag name="KSO_WM_TEMPLATE_INDEX" val="20236956"/>
  <p:tag name="KSO_WM_UNIT_LAYERLEVEL" val="1_1_1"/>
  <p:tag name="KSO_WM_TAG_VERSION" val="3.0"/>
  <p:tag name="KSO_WM_BEAUTIFY_FLAG" val="#wm#"/>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
  <p:tag name="KSO_WM_DIAGRAM_MAX_ITEMCNT" val="2"/>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248.xml><?xml version="1.0" encoding="utf-8"?>
<p:tagLst xmlns:p="http://schemas.openxmlformats.org/presentationml/2006/main">
  <p:tag name="KSO_WM_SLIDE_ID" val="diagram20236956_1"/>
  <p:tag name="KSO_WM_TEMPLATE_SUBCATEGORY" val="0"/>
  <p:tag name="KSO_WM_TEMPLATE_MASTER_TYPE" val="0"/>
  <p:tag name="KSO_WM_TEMPLATE_COLOR_TYPE" val="0"/>
  <p:tag name="KSO_WM_SLIDE_TYPE" val="text"/>
  <p:tag name="KSO_WM_SLIDE_SUBTYPE" val="diag"/>
  <p:tag name="KSO_WM_SLIDE_ITEM_CNT" val="2"/>
  <p:tag name="KSO_WM_SLIDE_INDEX" val="1"/>
  <p:tag name="KSO_WM_SLIDE_SIZE" val="809.35*329.936"/>
  <p:tag name="KSO_WM_SLIDE_POSITION" val="75.35*145.032"/>
  <p:tag name="KSO_WM_DIAGRAM_GROUP_CODE" val="l1-1"/>
  <p:tag name="KSO_WM_SLIDE_DIAGTYPE" val="l"/>
  <p:tag name="KSO_WM_TAG_VERSION" val="3.0"/>
  <p:tag name="KSO_WM_BEAUTIFY_FLAG" val="#wm#"/>
  <p:tag name="KSO_WM_TEMPLATE_CATEGORY" val="diagram"/>
  <p:tag name="KSO_WM_TEMPLATE_INDEX" val="20236956"/>
  <p:tag name="KSO_WM_SLIDE_LAYOUT" val="a_l"/>
  <p:tag name="KSO_WM_SLIDE_LAYOUT_CNT" val="1_1"/>
</p:tagLst>
</file>

<file path=ppt/tags/tag24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8"/>
  <p:tag name="KSO_WM_UNIT_LAYERLEVEL" val="1"/>
  <p:tag name="KSO_WM_TAG_VERSION" val="3.0"/>
  <p:tag name="KSO_WM_UNIT_TYPE" val="i"/>
  <p:tag name="KSO_WM_UNIT_INDEX" val="8"/>
</p:tagLst>
</file>

<file path=ppt/tags/tag25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3.0"/>
  <p:tag name="KSO_WM_BEAUTIFY_FLAG" val="#wm#"/>
</p:tagLst>
</file>

<file path=ppt/tags/tag251.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25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45_1*a*1"/>
  <p:tag name="KSO_WM_TEMPLATE_CATEGORY" val="custom"/>
  <p:tag name="KSO_WM_TEMPLATE_INDEX" val="20234945"/>
  <p:tag name="KSO_WM_UNIT_LAYERLEVEL" val="1"/>
  <p:tag name="KSO_WM_TAG_VERSION" val="3.0"/>
  <p:tag name="KSO_WM_BEAUTIFY_FLAG" val="#wm#"/>
  <p:tag name="KSO_WM_DIAGRAM_GROUP_CODE" val="l1-1"/>
  <p:tag name="KSO_WM_UNIT_PRESET_TEXT" val="单击此处添加标题"/>
  <p:tag name="KSO_WM_UNIT_TEXT_TYPE" val="1"/>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945_1*i*2"/>
  <p:tag name="KSO_WM_TEMPLATE_CATEGORY" val="custom"/>
  <p:tag name="KSO_WM_TEMPLATE_INDEX" val="20234945"/>
  <p:tag name="KSO_WM_UNIT_LAYERLEVEL" val="1"/>
  <p:tag name="KSO_WM_TAG_VERSION" val="3.0"/>
  <p:tag name="KSO_WM_BEAUTIFY_FLAG" val="#wm#"/>
</p:tagLst>
</file>

<file path=ppt/tags/tag25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4933_2*l_h_a*1_1_1"/>
  <p:tag name="KSO_WM_TEMPLATE_CATEGORY" val="diagram"/>
  <p:tag name="KSO_WM_TEMPLATE_INDEX" val="20234933"/>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quot;left&quot;:64.27499694824219,&quot;top&quot;:127.3,&quot;width&quot;:412.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添加标题"/>
  <p:tag name="KSO_WM_UNIT_TEXT_FILL_FORE_SCHEMECOLOR_INDEX" val="1"/>
  <p:tag name="KSO_WM_UNIT_TEXT_FILL_TYPE" val="1"/>
  <p:tag name="KSO_WM_UNIT_TEXT_TYPE" val="1"/>
</p:tagLst>
</file>

<file path=ppt/tags/tag2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933_2*l_h_f*1_2_1"/>
  <p:tag name="KSO_WM_TEMPLATE_CATEGORY" val="diagram"/>
  <p:tag name="KSO_WM_TEMPLATE_INDEX" val="20234933"/>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quot;left&quot;:64.27499694824219,&quot;top&quot;:127.3,&quot;width&quot;:412.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TEXT_TYPE" val="1"/>
</p:tagLst>
</file>

<file path=ppt/tags/tag25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4933_2*l_h_a*1_2_1"/>
  <p:tag name="KSO_WM_TEMPLATE_CATEGORY" val="diagram"/>
  <p:tag name="KSO_WM_TEMPLATE_INDEX" val="20234933"/>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quot;left&quot;:64.27499694824219,&quot;top&quot;:127.3,&quot;width&quot;:412.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添加标题"/>
  <p:tag name="KSO_WM_UNIT_TEXT_FILL_FORE_SCHEMECOLOR_INDEX" val="1"/>
  <p:tag name="KSO_WM_UNIT_TEXT_FILL_TYPE" val="1"/>
  <p:tag name="KSO_WM_UNIT_TEXT_TYPE" val="1"/>
</p:tagLst>
</file>

<file path=ppt/tags/tag25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4933_2*l_h_f*1_3_1"/>
  <p:tag name="KSO_WM_TEMPLATE_CATEGORY" val="diagram"/>
  <p:tag name="KSO_WM_TEMPLATE_INDEX" val="20234933"/>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quot;left&quot;:64.27499694824219,&quot;top&quot;:127.3,&quot;width&quot;:412.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TEXT_TYPE" val="1"/>
</p:tagLst>
</file>

<file path=ppt/tags/tag25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4933_2*l_h_a*1_3_1"/>
  <p:tag name="KSO_WM_TEMPLATE_CATEGORY" val="diagram"/>
  <p:tag name="KSO_WM_TEMPLATE_INDEX" val="20234933"/>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quot;left&quot;:64.27499694824219,&quot;top&quot;:127.3,&quot;width&quot;:412.6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添加标题"/>
  <p:tag name="KSO_WM_UNIT_TEXT_FILL_FORE_SCHEMECOLOR_INDEX" val="1"/>
  <p:tag name="KSO_WM_UNIT_TEXT_FILL_TYPE" val="1"/>
  <p:tag name="KSO_WM_UNIT_TEXT_TYPE" val="1"/>
</p:tagLst>
</file>

<file path=ppt/tags/tag259.xml><?xml version="1.0" encoding="utf-8"?>
<p:tagLst xmlns:p="http://schemas.openxmlformats.org/presentationml/2006/main">
  <p:tag name="KSO_WM_DIAGRAM_VIRTUALLY_FRAME" val="{&quot;height&quot;:370.9,&quot;left&quot;:64.27499694824219,&quot;top&quot;:127.3,&quot;width&quot;:412.600006103515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933_2*l_h_i*1_3_2"/>
  <p:tag name="KSO_WM_TEMPLATE_CATEGORY" val="diagram"/>
  <p:tag name="KSO_WM_TEMPLATE_INDEX" val="2023493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8"/>
  <p:tag name="KSO_WM_UNIT_LAYERLEVEL" val="1"/>
  <p:tag name="KSO_WM_TAG_VERSION" val="3.0"/>
  <p:tag name="KSO_WM_UNIT_TYPE" val="i"/>
  <p:tag name="KSO_WM_UNIT_INDEX" val="8"/>
</p:tagLst>
</file>

<file path=ppt/tags/tag26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4933_2*l_h_i*1_3_1"/>
  <p:tag name="KSO_WM_TEMPLATE_CATEGORY" val="diagram"/>
  <p:tag name="KSO_WM_TEMPLATE_INDEX" val="20234933"/>
  <p:tag name="KSO_WM_UNIT_LAYERLEVEL" val="1_1_1"/>
  <p:tag name="KSO_WM_TAG_VERSION" val="3.0"/>
  <p:tag name="KSO_WM_BEAUTIFY_FLAG" val="#wm#"/>
  <p:tag name="KSO_WM_UNIT_SUBTYPE" val="d"/>
  <p:tag name="KSO_WM_DIAGRAM_MAX_ITEMCNT" val="4"/>
  <p:tag name="KSO_WM_DIAGRAM_MIN_ITEMCNT" val="2"/>
  <p:tag name="KSO_WM_DIAGRAM_VIRTUALLY_FRAME" val="{&quot;height&quot;:370.9,&quot;left&quot;:64.27499694824219,&quot;top&quot;:127.3,&quot;width&quot;:412.600006103515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1.xml><?xml version="1.0" encoding="utf-8"?>
<p:tagLst xmlns:p="http://schemas.openxmlformats.org/presentationml/2006/main">
  <p:tag name="KSO_WM_DIAGRAM_VIRTUALLY_FRAME" val="{&quot;height&quot;:370.9,&quot;left&quot;:64.27499694824219,&quot;top&quot;:127.3,&quot;width&quot;:412.600006103515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933_2*l_h_i*1_2_2"/>
  <p:tag name="KSO_WM_TEMPLATE_CATEGORY" val="diagram"/>
  <p:tag name="KSO_WM_TEMPLATE_INDEX" val="2023493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6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4933_2*l_h_i*1_2_1"/>
  <p:tag name="KSO_WM_TEMPLATE_CATEGORY" val="diagram"/>
  <p:tag name="KSO_WM_TEMPLATE_INDEX" val="20234933"/>
  <p:tag name="KSO_WM_UNIT_LAYERLEVEL" val="1_1_1"/>
  <p:tag name="KSO_WM_TAG_VERSION" val="3.0"/>
  <p:tag name="KSO_WM_BEAUTIFY_FLAG" val="#wm#"/>
  <p:tag name="KSO_WM_UNIT_SUBTYPE" val="d"/>
  <p:tag name="KSO_WM_DIAGRAM_MAX_ITEMCNT" val="4"/>
  <p:tag name="KSO_WM_DIAGRAM_MIN_ITEMCNT" val="2"/>
  <p:tag name="KSO_WM_DIAGRAM_VIRTUALLY_FRAME" val="{&quot;height&quot;:370.9,&quot;left&quot;:64.27499694824219,&quot;top&quot;:127.3,&quot;width&quot;:412.600006103515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3.xml><?xml version="1.0" encoding="utf-8"?>
<p:tagLst xmlns:p="http://schemas.openxmlformats.org/presentationml/2006/main">
  <p:tag name="KSO_WM_DIAGRAM_VIRTUALLY_FRAME" val="{&quot;height&quot;:370.9,&quot;left&quot;:64.27499694824219,&quot;top&quot;:127.3,&quot;width&quot;:412.600006103515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933_2*l_h_i*1_1_2"/>
  <p:tag name="KSO_WM_TEMPLATE_CATEGORY" val="diagram"/>
  <p:tag name="KSO_WM_TEMPLATE_INDEX" val="2023493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6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933_2*l_h_i*1_1_1"/>
  <p:tag name="KSO_WM_TEMPLATE_CATEGORY" val="diagram"/>
  <p:tag name="KSO_WM_TEMPLATE_INDEX" val="20234933"/>
  <p:tag name="KSO_WM_UNIT_LAYERLEVEL" val="1_1_1"/>
  <p:tag name="KSO_WM_TAG_VERSION" val="3.0"/>
  <p:tag name="KSO_WM_BEAUTIFY_FLAG" val="#wm#"/>
  <p:tag name="KSO_WM_UNIT_SUBTYPE" val="d"/>
  <p:tag name="KSO_WM_DIAGRAM_MAX_ITEMCNT" val="4"/>
  <p:tag name="KSO_WM_DIAGRAM_MIN_ITEMCNT" val="2"/>
  <p:tag name="KSO_WM_DIAGRAM_VIRTUALLY_FRAME" val="{&quot;height&quot;:370.9,&quot;left&quot;:64.27499694824219,&quot;top&quot;:127.3,&quot;width&quot;:412.6000061035156}"/>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5.xml><?xml version="1.0" encoding="utf-8"?>
<p:tagLst xmlns:p="http://schemas.openxmlformats.org/presentationml/2006/main">
  <p:tag name="KSO_WM_SLIDE_ID" val="custom202349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4945"/>
  <p:tag name="KSO_WM_SLIDE_TYPE" val="text"/>
  <p:tag name="KSO_WM_SLIDE_SUBTYPE" val="picTxt"/>
  <p:tag name="KSO_WM_SLIDE_SIZE" val="411.45*367.15"/>
  <p:tag name="KSO_WM_SLIDE_POSITION" val="64.85*131.05"/>
  <p:tag name="KSO_WM_SLIDE_LAYOUT" val="a_d_l"/>
  <p:tag name="KSO_WM_SLIDE_LAYOUT_CNT" val="1_1_1"/>
  <p:tag name="KSO_WM_SPECIAL_SOURCE" val="bdnull"/>
  <p:tag name="KSO_WM_DIAGRAM_GROUP_CODE" val="l1-1"/>
  <p:tag name="KSO_WM_SLIDE_DIAGTYPE" val="l"/>
</p:tagLst>
</file>

<file path=ppt/tags/tag26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4923_3*a*1"/>
  <p:tag name="KSO_WM_TEMPLATE_CATEGORY" val="diagram"/>
  <p:tag name="KSO_WM_TEMPLATE_INDEX" val="20234923"/>
  <p:tag name="KSO_WM_UNIT_LAYERLEVEL" val="1"/>
  <p:tag name="KSO_WM_TAG_VERSION" val="3.0"/>
  <p:tag name="KSO_WM_BEAUTIFY_FLAG" val="#wm#"/>
  <p:tag name="KSO_WM_DIAGRAM_GROUP_CODE" val="o1-1"/>
  <p:tag name="KSO_WM_UNIT_PRESET_TEXT" val="单击此处添加标题"/>
  <p:tag name="KSO_WM_UNIT_TEXT_TYPE" val="1"/>
</p:tagLst>
</file>

<file path=ppt/tags/tag267.xml><?xml version="1.0" encoding="utf-8"?>
<p:tagLst xmlns:p="http://schemas.openxmlformats.org/presentationml/2006/main">
  <p:tag name="KSO_WM_SLIDE_ID" val="diagram20234923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4923"/>
  <p:tag name="KSO_WM_SLIDE_TYPE" val="text"/>
  <p:tag name="KSO_WM_SLIDE_SUBTYPE" val="diag"/>
  <p:tag name="KSO_WM_SLIDE_SIZE" val="784*328.3"/>
  <p:tag name="KSO_WM_SLIDE_POSITION" val="88*143.45"/>
  <p:tag name="KSO_WM_SLIDE_LAYOUT" val="a_o"/>
  <p:tag name="KSO_WM_SLIDE_LAYOUT_CNT" val="1_1"/>
  <p:tag name="KSO_WM_SPECIAL_SOURCE" val="bdnull"/>
  <p:tag name="KSO_WM_DIAGRAM_GROUP_CODE" val="o1-1"/>
  <p:tag name="KSO_WM_SLIDE_DIAGTYPE" val="o"/>
</p:tagLst>
</file>

<file path=ppt/tags/tag26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798_1*a*1"/>
  <p:tag name="KSO_WM_TEMPLATE_CATEGORY" val="custom"/>
  <p:tag name="KSO_WM_TEMPLATE_INDEX" val="20234798"/>
  <p:tag name="KSO_WM_UNIT_LAYERLEVEL" val="1"/>
  <p:tag name="KSO_WM_TAG_VERSION" val="3.0"/>
  <p:tag name="KSO_WM_BEAUTIFY_FLAG" val="#wm#"/>
  <p:tag name="KSO_WM_UNIT_VALUE" val="30"/>
  <p:tag name="KSO_WM_UNIT_PRESET_TEXT" val="单击此处添加标题"/>
  <p:tag name="KSO_WM_UNIT_TEXT_TYPE"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798_1*i*1"/>
  <p:tag name="KSO_WM_TEMPLATE_CATEGORY" val="custom"/>
  <p:tag name="KSO_WM_TEMPLATE_INDEX" val="20234798"/>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3"/>
  <p:tag name="KSO_WM_UNIT_LAYERLEVEL" val="1"/>
  <p:tag name="KSO_WM_TAG_VERSION" val="3.0"/>
  <p:tag name="KSO_WM_BEAUTIFY_FLAG" val="#wm#"/>
  <p:tag name="KSO_WM_UNIT_TYPE" val="i"/>
  <p:tag name="KSO_WM_UNIT_INDEX" val="13"/>
</p:tagLst>
</file>

<file path=ppt/tags/tag270.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c_f"/>
  <p:tag name="KSO_WM_UNIT_INDEX" val="1_1"/>
  <p:tag name="KSO_WM_UNIT_ID" val="custom20234798_1*c_f*1_1"/>
  <p:tag name="KSO_WM_TEMPLATE_CATEGORY" val="custom"/>
  <p:tag name="KSO_WM_TEMPLATE_INDEX" val="20234798"/>
  <p:tag name="KSO_WM_UNIT_LAYERLEVEL" val="1_1"/>
  <p:tag name="KSO_WM_TAG_VERSION" val="3.0"/>
  <p:tag name="KSO_WM_BEAUTIFY_FLAG" val="#wm#"/>
  <p:tag name="KSO_WM_UNIT_PRESET_TEXT" val="单击此处输入你的正文，文字是您思想的提炼，为了最终演示发布的良好效果，请尽量言简意赅的阐述观点。&#10;根据需要可酌情增减文字，以便观者可以准确理解您所传达的信息。&#10;单击此处输入你的正文，文字是您思想的提炼。&#10;为了最终演示发布的良好效果，请尽量言简意赅的阐述观点。根据需要可酌情增减文字，以便观者可以准确理解您所传达的信息。&#10;"/>
  <p:tag name="KSO_WM_UNIT_TEXT_TYPE" val="1"/>
</p:tagLst>
</file>

<file path=ppt/tags/tag27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c_a"/>
  <p:tag name="KSO_WM_UNIT_INDEX" val="1_1"/>
  <p:tag name="KSO_WM_UNIT_ID" val="custom20234798_1*c_a*1_1"/>
  <p:tag name="KSO_WM_TEMPLATE_CATEGORY" val="custom"/>
  <p:tag name="KSO_WM_TEMPLATE_INDEX" val="20234798"/>
  <p:tag name="KSO_WM_UNIT_LAYERLEVEL" val="1_1"/>
  <p:tag name="KSO_WM_TAG_VERSION" val="3.0"/>
  <p:tag name="KSO_WM_BEAUTIFY_FLAG" val="#wm#"/>
  <p:tag name="KSO_WM_UNIT_PRESET_TEXT" val="单击此处添加标题"/>
  <p:tag name="KSO_WM_UNIT_TEXT_TYPE" val="1"/>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798_1*i*2"/>
  <p:tag name="KSO_WM_TEMPLATE_CATEGORY" val="custom"/>
  <p:tag name="KSO_WM_TEMPLATE_INDEX" val="20234798"/>
  <p:tag name="KSO_WM_UNIT_LAYERLEVEL" val="1"/>
  <p:tag name="KSO_WM_TAG_VERSION" val="3.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798_1*i*3"/>
  <p:tag name="KSO_WM_TEMPLATE_CATEGORY" val="custom"/>
  <p:tag name="KSO_WM_TEMPLATE_INDEX" val="20234798"/>
  <p:tag name="KSO_WM_UNIT_LAYERLEVEL" val="1"/>
  <p:tag name="KSO_WM_TAG_VERSION" val="3.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798_1*i*4"/>
  <p:tag name="KSO_WM_TEMPLATE_CATEGORY" val="custom"/>
  <p:tag name="KSO_WM_TEMPLATE_INDEX" val="20234798"/>
  <p:tag name="KSO_WM_UNIT_LAYERLEVEL" val="1"/>
  <p:tag name="KSO_WM_TAG_VERSION" val="3.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798_1*i*5"/>
  <p:tag name="KSO_WM_TEMPLATE_CATEGORY" val="custom"/>
  <p:tag name="KSO_WM_TEMPLATE_INDEX" val="20234798"/>
  <p:tag name="KSO_WM_UNIT_LAYERLEVEL" val="1"/>
  <p:tag name="KSO_WM_TAG_VERSION" val="3.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798_1*i*6"/>
  <p:tag name="KSO_WM_TEMPLATE_CATEGORY" val="custom"/>
  <p:tag name="KSO_WM_TEMPLATE_INDEX" val="20234798"/>
  <p:tag name="KSO_WM_UNIT_LAYERLEVEL" val="1"/>
  <p:tag name="KSO_WM_TAG_VERSION" val="3.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798_1*i*7"/>
  <p:tag name="KSO_WM_TEMPLATE_CATEGORY" val="custom"/>
  <p:tag name="KSO_WM_TEMPLATE_INDEX" val="20234798"/>
  <p:tag name="KSO_WM_UNIT_LAYERLEVEL" val="1"/>
  <p:tag name="KSO_WM_TAG_VERSION" val="3.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798_1*i*8"/>
  <p:tag name="KSO_WM_TEMPLATE_CATEGORY" val="custom"/>
  <p:tag name="KSO_WM_TEMPLATE_INDEX" val="20234798"/>
  <p:tag name="KSO_WM_UNIT_LAYERLEVEL" val="1"/>
  <p:tag name="KSO_WM_TAG_VERSION" val="3.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798_1*i*9"/>
  <p:tag name="KSO_WM_TEMPLATE_CATEGORY" val="custom"/>
  <p:tag name="KSO_WM_TEMPLATE_INDEX" val="20234798"/>
  <p:tag name="KSO_WM_UNIT_LAYERLEVEL" val="1"/>
  <p:tag name="KSO_WM_TAG_VERSION" val="3.0"/>
  <p:tag name="KSO_WM_BEAUTIFY_FLAG" val="#wm#"/>
</p:tagLst>
</file>

<file path=ppt/tags/tag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798_1*i*10"/>
  <p:tag name="KSO_WM_TEMPLATE_CATEGORY" val="custom"/>
  <p:tag name="KSO_WM_TEMPLATE_INDEX" val="20234798"/>
  <p:tag name="KSO_WM_UNIT_LAYERLEVEL" val="1"/>
  <p:tag name="KSO_WM_TAG_VERSION" val="3.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custom20234798_1*i*11"/>
  <p:tag name="KSO_WM_TEMPLATE_CATEGORY" val="custom"/>
  <p:tag name="KSO_WM_TEMPLATE_INDEX" val="20234798"/>
  <p:tag name="KSO_WM_UNIT_LAYERLEVEL" val="1"/>
  <p:tag name="KSO_WM_TAG_VERSION" val="3.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custom20234798_1*i*12"/>
  <p:tag name="KSO_WM_TEMPLATE_CATEGORY" val="custom"/>
  <p:tag name="KSO_WM_TEMPLATE_INDEX" val="20234798"/>
  <p:tag name="KSO_WM_UNIT_LAYERLEVEL" val="1"/>
  <p:tag name="KSO_WM_TAG_VERSION" val="3.0"/>
  <p:tag name="KSO_WM_BEAUTIFY_FLAG" val="#wm#"/>
</p:tagLst>
</file>

<file path=ppt/tags/tag283.xml><?xml version="1.0" encoding="utf-8"?>
<p:tagLst xmlns:p="http://schemas.openxmlformats.org/presentationml/2006/main">
  <p:tag name="KSO_WM_SLIDE_ID" val="custom20234798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798"/>
  <p:tag name="KSO_WM_SLIDE_TYPE" val="text"/>
  <p:tag name="KSO_WM_SLIDE_SUBTYPE" val="picTxt"/>
  <p:tag name="KSO_WM_SLIDE_SIZE" val="362.65*223.2"/>
  <p:tag name="KSO_WM_SLIDE_POSITION" val="71.2*236.55"/>
  <p:tag name="KSO_WM_SLIDE_LAYOUT" val="a_d_c"/>
  <p:tag name="KSO_WM_SLIDE_LAYOUT_CNT" val="1_1_1"/>
  <p:tag name="KSO_WM_SPECIAL_SOURCE" val="bdnull"/>
</p:tagLst>
</file>

<file path=ppt/tags/tag28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798_1*a*1"/>
  <p:tag name="KSO_WM_TEMPLATE_CATEGORY" val="custom"/>
  <p:tag name="KSO_WM_TEMPLATE_INDEX" val="20234798"/>
  <p:tag name="KSO_WM_UNIT_LAYERLEVEL" val="1"/>
  <p:tag name="KSO_WM_TAG_VERSION" val="3.0"/>
  <p:tag name="KSO_WM_BEAUTIFY_FLAG" val="#wm#"/>
  <p:tag name="KSO_WM_UNIT_VALUE" val="30"/>
  <p:tag name="KSO_WM_UNIT_PRESET_TEXT" val="单击此处添加标题"/>
  <p:tag name="KSO_WM_UNIT_TEXT_TYPE" val="1"/>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798_1*i*1"/>
  <p:tag name="KSO_WM_TEMPLATE_CATEGORY" val="custom"/>
  <p:tag name="KSO_WM_TEMPLATE_INDEX" val="20234798"/>
  <p:tag name="KSO_WM_UNIT_LAYERLEVEL" val="1"/>
  <p:tag name="KSO_WM_TAG_VERSION" val="3.0"/>
  <p:tag name="KSO_WM_BEAUTIFY_FLAG" val="#wm#"/>
</p:tagLst>
</file>

<file path=ppt/tags/tag286.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c_f"/>
  <p:tag name="KSO_WM_UNIT_INDEX" val="1_1"/>
  <p:tag name="KSO_WM_UNIT_ID" val="custom20234798_1*c_f*1_1"/>
  <p:tag name="KSO_WM_TEMPLATE_CATEGORY" val="custom"/>
  <p:tag name="KSO_WM_TEMPLATE_INDEX" val="20234798"/>
  <p:tag name="KSO_WM_UNIT_LAYERLEVEL" val="1_1"/>
  <p:tag name="KSO_WM_TAG_VERSION" val="3.0"/>
  <p:tag name="KSO_WM_BEAUTIFY_FLAG" val="#wm#"/>
  <p:tag name="KSO_WM_UNIT_PRESET_TEXT" val="单击此处输入你的正文，文字是您思想的提炼，为了最终演示发布的良好效果，请尽量言简意赅的阐述观点。&#10;根据需要可酌情增减文字，以便观者可以准确理解您所传达的信息。&#10;单击此处输入你的正文，文字是您思想的提炼。&#10;为了最终演示发布的良好效果，请尽量言简意赅的阐述观点。根据需要可酌情增减文字，以便观者可以准确理解您所传达的信息。&#10;"/>
  <p:tag name="KSO_WM_UNIT_TEXT_TYPE" val="1"/>
</p:tagLst>
</file>

<file path=ppt/tags/tag28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c_a"/>
  <p:tag name="KSO_WM_UNIT_INDEX" val="1_1"/>
  <p:tag name="KSO_WM_UNIT_ID" val="custom20234798_1*c_a*1_1"/>
  <p:tag name="KSO_WM_TEMPLATE_CATEGORY" val="custom"/>
  <p:tag name="KSO_WM_TEMPLATE_INDEX" val="20234798"/>
  <p:tag name="KSO_WM_UNIT_LAYERLEVEL" val="1_1"/>
  <p:tag name="KSO_WM_TAG_VERSION" val="3.0"/>
  <p:tag name="KSO_WM_BEAUTIFY_FLAG" val="#wm#"/>
  <p:tag name="KSO_WM_UNIT_PRESET_TEXT" val="单击此处添加标题"/>
  <p:tag name="KSO_WM_UNIT_TEXT_TYPE"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798_1*i*2"/>
  <p:tag name="KSO_WM_TEMPLATE_CATEGORY" val="custom"/>
  <p:tag name="KSO_WM_TEMPLATE_INDEX" val="20234798"/>
  <p:tag name="KSO_WM_UNIT_LAYERLEVEL" val="1"/>
  <p:tag name="KSO_WM_TAG_VERSION" val="3.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798_1*i*3"/>
  <p:tag name="KSO_WM_TEMPLATE_CATEGORY" val="custom"/>
  <p:tag name="KSO_WM_TEMPLATE_INDEX" val="20234798"/>
  <p:tag name="KSO_WM_UNIT_LAYERLEVEL" val="1"/>
  <p:tag name="KSO_WM_TAG_VERSION" val="3.0"/>
  <p:tag name="KSO_WM_BEAUTIFY_FLAG" val="#wm#"/>
</p:tagLst>
</file>

<file path=ppt/tags/tag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798_1*i*4"/>
  <p:tag name="KSO_WM_TEMPLATE_CATEGORY" val="custom"/>
  <p:tag name="KSO_WM_TEMPLATE_INDEX" val="20234798"/>
  <p:tag name="KSO_WM_UNIT_LAYERLEVEL" val="1"/>
  <p:tag name="KSO_WM_TAG_VERSION" val="3.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798_1*i*5"/>
  <p:tag name="KSO_WM_TEMPLATE_CATEGORY" val="custom"/>
  <p:tag name="KSO_WM_TEMPLATE_INDEX" val="20234798"/>
  <p:tag name="KSO_WM_UNIT_LAYERLEVEL" val="1"/>
  <p:tag name="KSO_WM_TAG_VERSION" val="3.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798_1*i*6"/>
  <p:tag name="KSO_WM_TEMPLATE_CATEGORY" val="custom"/>
  <p:tag name="KSO_WM_TEMPLATE_INDEX" val="20234798"/>
  <p:tag name="KSO_WM_UNIT_LAYERLEVEL" val="1"/>
  <p:tag name="KSO_WM_TAG_VERSION" val="3.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798_1*i*7"/>
  <p:tag name="KSO_WM_TEMPLATE_CATEGORY" val="custom"/>
  <p:tag name="KSO_WM_TEMPLATE_INDEX" val="20234798"/>
  <p:tag name="KSO_WM_UNIT_LAYERLEVEL" val="1"/>
  <p:tag name="KSO_WM_TAG_VERSION" val="3.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798_1*i*8"/>
  <p:tag name="KSO_WM_TEMPLATE_CATEGORY" val="custom"/>
  <p:tag name="KSO_WM_TEMPLATE_INDEX" val="20234798"/>
  <p:tag name="KSO_WM_UNIT_LAYERLEVEL" val="1"/>
  <p:tag name="KSO_WM_TAG_VERSION" val="3.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798_1*i*9"/>
  <p:tag name="KSO_WM_TEMPLATE_CATEGORY" val="custom"/>
  <p:tag name="KSO_WM_TEMPLATE_INDEX" val="20234798"/>
  <p:tag name="KSO_WM_UNIT_LAYERLEVEL" val="1"/>
  <p:tag name="KSO_WM_TAG_VERSION" val="3.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798_1*i*10"/>
  <p:tag name="KSO_WM_TEMPLATE_CATEGORY" val="custom"/>
  <p:tag name="KSO_WM_TEMPLATE_INDEX" val="20234798"/>
  <p:tag name="KSO_WM_UNIT_LAYERLEVEL" val="1"/>
  <p:tag name="KSO_WM_TAG_VERSION" val="3.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custom20234798_1*i*11"/>
  <p:tag name="KSO_WM_TEMPLATE_CATEGORY" val="custom"/>
  <p:tag name="KSO_WM_TEMPLATE_INDEX" val="20234798"/>
  <p:tag name="KSO_WM_UNIT_LAYERLEVEL" val="1"/>
  <p:tag name="KSO_WM_TAG_VERSION" val="3.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custom20234798_1*i*12"/>
  <p:tag name="KSO_WM_TEMPLATE_CATEGORY" val="custom"/>
  <p:tag name="KSO_WM_TEMPLATE_INDEX" val="20234798"/>
  <p:tag name="KSO_WM_UNIT_LAYERLEVEL" val="1"/>
  <p:tag name="KSO_WM_TAG_VERSION" val="3.0"/>
  <p:tag name="KSO_WM_BEAUTIFY_FLAG" val="#wm#"/>
</p:tagLst>
</file>

<file path=ppt/tags/tag299.xml><?xml version="1.0" encoding="utf-8"?>
<p:tagLst xmlns:p="http://schemas.openxmlformats.org/presentationml/2006/main">
  <p:tag name="KSO_WM_SLIDE_ID" val="custom20234798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798"/>
  <p:tag name="KSO_WM_SLIDE_TYPE" val="text"/>
  <p:tag name="KSO_WM_SLIDE_SUBTYPE" val="picTxt"/>
  <p:tag name="KSO_WM_SLIDE_SIZE" val="362.65*223.2"/>
  <p:tag name="KSO_WM_SLIDE_POSITION" val="71.2*236.55"/>
  <p:tag name="KSO_WM_SLIDE_LAYOUT" val="a_d_c"/>
  <p:tag name="KSO_WM_SLIDE_LAYOUT_CNT" val="1_1_1"/>
  <p:tag name="KSO_WM_SPECIAL_SOURCE" val="bdnul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3"/>
  <p:tag name="KSO_WM_UNIT_LAYERLEVEL" val="1"/>
  <p:tag name="KSO_WM_TAG_VERSION" val="3.0"/>
  <p:tag name="KSO_WM_BEAUTIFY_FLAG" val="#wm#"/>
  <p:tag name="KSO_WM_UNIT_TYPE" val="i"/>
  <p:tag name="KSO_WM_UNIT_INDEX" val="13"/>
</p:tagLst>
</file>

<file path=ppt/tags/tag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UNIT_TYPE" val="i"/>
  <p:tag name="KSO_WM_UNIT_INDEX" val="4"/>
</p:tagLst>
</file>

<file path=ppt/tags/tag30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798_1*a*1"/>
  <p:tag name="KSO_WM_TEMPLATE_CATEGORY" val="custom"/>
  <p:tag name="KSO_WM_TEMPLATE_INDEX" val="20234798"/>
  <p:tag name="KSO_WM_UNIT_LAYERLEVEL" val="1"/>
  <p:tag name="KSO_WM_TAG_VERSION" val="3.0"/>
  <p:tag name="KSO_WM_BEAUTIFY_FLAG" val="#wm#"/>
  <p:tag name="KSO_WM_UNIT_VALUE" val="30"/>
  <p:tag name="KSO_WM_UNIT_PRESET_TEXT" val="单击此处添加标题"/>
  <p:tag name="KSO_WM_UNIT_TEXT_TYPE" val="1"/>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798_1*i*1"/>
  <p:tag name="KSO_WM_TEMPLATE_CATEGORY" val="custom"/>
  <p:tag name="KSO_WM_TEMPLATE_INDEX" val="20234798"/>
  <p:tag name="KSO_WM_UNIT_LAYERLEVEL" val="1"/>
  <p:tag name="KSO_WM_TAG_VERSION" val="3.0"/>
  <p:tag name="KSO_WM_BEAUTIFY_FLAG" val="#wm#"/>
</p:tagLst>
</file>

<file path=ppt/tags/tag302.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c_f"/>
  <p:tag name="KSO_WM_UNIT_INDEX" val="1_1"/>
  <p:tag name="KSO_WM_UNIT_ID" val="custom20234798_1*c_f*1_1"/>
  <p:tag name="KSO_WM_TEMPLATE_CATEGORY" val="custom"/>
  <p:tag name="KSO_WM_TEMPLATE_INDEX" val="20234798"/>
  <p:tag name="KSO_WM_UNIT_LAYERLEVEL" val="1_1"/>
  <p:tag name="KSO_WM_TAG_VERSION" val="3.0"/>
  <p:tag name="KSO_WM_BEAUTIFY_FLAG" val="#wm#"/>
  <p:tag name="KSO_WM_UNIT_PRESET_TEXT" val="单击此处输入你的正文，文字是您思想的提炼，为了最终演示发布的良好效果，请尽量言简意赅的阐述观点。&#10;根据需要可酌情增减文字，以便观者可以准确理解您所传达的信息。&#10;单击此处输入你的正文，文字是您思想的提炼。&#10;为了最终演示发布的良好效果，请尽量言简意赅的阐述观点。根据需要可酌情增减文字，以便观者可以准确理解您所传达的信息。&#10;"/>
  <p:tag name="KSO_WM_UNIT_TEXT_TYPE" val="1"/>
</p:tagLst>
</file>

<file path=ppt/tags/tag30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c_a"/>
  <p:tag name="KSO_WM_UNIT_INDEX" val="1_1"/>
  <p:tag name="KSO_WM_UNIT_ID" val="custom20234798_1*c_a*1_1"/>
  <p:tag name="KSO_WM_TEMPLATE_CATEGORY" val="custom"/>
  <p:tag name="KSO_WM_TEMPLATE_INDEX" val="20234798"/>
  <p:tag name="KSO_WM_UNIT_LAYERLEVEL" val="1_1"/>
  <p:tag name="KSO_WM_TAG_VERSION" val="3.0"/>
  <p:tag name="KSO_WM_BEAUTIFY_FLAG" val="#wm#"/>
  <p:tag name="KSO_WM_UNIT_PRESET_TEXT" val="单击此处添加标题"/>
  <p:tag name="KSO_WM_UNIT_TEXT_TYPE" val="1"/>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798_1*i*2"/>
  <p:tag name="KSO_WM_TEMPLATE_CATEGORY" val="custom"/>
  <p:tag name="KSO_WM_TEMPLATE_INDEX" val="20234798"/>
  <p:tag name="KSO_WM_UNIT_LAYERLEVEL" val="1"/>
  <p:tag name="KSO_WM_TAG_VERSION" val="3.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798_1*i*3"/>
  <p:tag name="KSO_WM_TEMPLATE_CATEGORY" val="custom"/>
  <p:tag name="KSO_WM_TEMPLATE_INDEX" val="20234798"/>
  <p:tag name="KSO_WM_UNIT_LAYERLEVEL" val="1"/>
  <p:tag name="KSO_WM_TAG_VERSION" val="3.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798_1*i*4"/>
  <p:tag name="KSO_WM_TEMPLATE_CATEGORY" val="custom"/>
  <p:tag name="KSO_WM_TEMPLATE_INDEX" val="20234798"/>
  <p:tag name="KSO_WM_UNIT_LAYERLEVEL" val="1"/>
  <p:tag name="KSO_WM_TAG_VERSION" val="3.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798_1*i*5"/>
  <p:tag name="KSO_WM_TEMPLATE_CATEGORY" val="custom"/>
  <p:tag name="KSO_WM_TEMPLATE_INDEX" val="20234798"/>
  <p:tag name="KSO_WM_UNIT_LAYERLEVEL" val="1"/>
  <p:tag name="KSO_WM_TAG_VERSION" val="3.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798_1*i*6"/>
  <p:tag name="KSO_WM_TEMPLATE_CATEGORY" val="custom"/>
  <p:tag name="KSO_WM_TEMPLATE_INDEX" val="20234798"/>
  <p:tag name="KSO_WM_UNIT_LAYERLEVEL" val="1"/>
  <p:tag name="KSO_WM_TAG_VERSION" val="3.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798_1*i*7"/>
  <p:tag name="KSO_WM_TEMPLATE_CATEGORY" val="custom"/>
  <p:tag name="KSO_WM_TEMPLATE_INDEX" val="20234798"/>
  <p:tag name="KSO_WM_UNIT_LAYERLEVEL" val="1"/>
  <p:tag name="KSO_WM_TAG_VERSION" val="3.0"/>
  <p:tag name="KSO_WM_BEAUTIFY_FLAG" val="#wm#"/>
</p:tagLst>
</file>

<file path=ppt/tags/tag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798_1*i*8"/>
  <p:tag name="KSO_WM_TEMPLATE_CATEGORY" val="custom"/>
  <p:tag name="KSO_WM_TEMPLATE_INDEX" val="20234798"/>
  <p:tag name="KSO_WM_UNIT_LAYERLEVEL" val="1"/>
  <p:tag name="KSO_WM_TAG_VERSION" val="3.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798_1*i*9"/>
  <p:tag name="KSO_WM_TEMPLATE_CATEGORY" val="custom"/>
  <p:tag name="KSO_WM_TEMPLATE_INDEX" val="20234798"/>
  <p:tag name="KSO_WM_UNIT_LAYERLEVEL" val="1"/>
  <p:tag name="KSO_WM_TAG_VERSION" val="3.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798_1*i*10"/>
  <p:tag name="KSO_WM_TEMPLATE_CATEGORY" val="custom"/>
  <p:tag name="KSO_WM_TEMPLATE_INDEX" val="20234798"/>
  <p:tag name="KSO_WM_UNIT_LAYERLEVEL" val="1"/>
  <p:tag name="KSO_WM_TAG_VERSION" val="3.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custom20234798_1*i*11"/>
  <p:tag name="KSO_WM_TEMPLATE_CATEGORY" val="custom"/>
  <p:tag name="KSO_WM_TEMPLATE_INDEX" val="20234798"/>
  <p:tag name="KSO_WM_UNIT_LAYERLEVEL" val="1"/>
  <p:tag name="KSO_WM_TAG_VERSION" val="3.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custom20234798_1*i*12"/>
  <p:tag name="KSO_WM_TEMPLATE_CATEGORY" val="custom"/>
  <p:tag name="KSO_WM_TEMPLATE_INDEX" val="20234798"/>
  <p:tag name="KSO_WM_UNIT_LAYERLEVEL" val="1"/>
  <p:tag name="KSO_WM_TAG_VERSION" val="3.0"/>
  <p:tag name="KSO_WM_BEAUTIFY_FLAG" val="#wm#"/>
</p:tagLst>
</file>

<file path=ppt/tags/tag315.xml><?xml version="1.0" encoding="utf-8"?>
<p:tagLst xmlns:p="http://schemas.openxmlformats.org/presentationml/2006/main">
  <p:tag name="KSO_WM_SLIDE_ID" val="custom20234798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798"/>
  <p:tag name="KSO_WM_SLIDE_TYPE" val="text"/>
  <p:tag name="KSO_WM_SLIDE_SUBTYPE" val="picTxt"/>
  <p:tag name="KSO_WM_SLIDE_SIZE" val="362.65*223.2"/>
  <p:tag name="KSO_WM_SLIDE_POSITION" val="71.2*236.55"/>
  <p:tag name="KSO_WM_SLIDE_LAYOUT" val="a_d_c"/>
  <p:tag name="KSO_WM_SLIDE_LAYOUT_CNT" val="1_1_1"/>
  <p:tag name="KSO_WM_SPECIAL_SOURCE" val="bdnull"/>
</p:tagLst>
</file>

<file path=ppt/tags/tag3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3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3.0"/>
  <p:tag name="KSO_WM_BEAUTIFY_FLAG" val="#wm#"/>
</p:tagLst>
</file>

<file path=ppt/tags/tag318.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1"/>
  <p:tag name="KSO_WM_TEMPLATE_CATEGORY" val="diagram"/>
  <p:tag name="KSO_WM_TEMPLATE_INDEX" val="20234824"/>
  <p:tag name="KSO_WM_UNIT_LAYERLEVEL" val="1_1"/>
  <p:tag name="KSO_WM_TAG_VERSION" val="3.0"/>
  <p:tag name="KSO_WM_DIAGRAM_GROUP_CODE" val="l1-1"/>
  <p:tag name="KSO_WM_UNIT_TYPE" val="l_i"/>
  <p:tag name="KSO_WM_UNIT_INDEX" val="1_1"/>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gradient&quot;:[{&quot;brightness&quot;:0,&quot;colorType&quot;:1,&quot;foreColorIndex&quot;:5,&quot;pos&quot;:0.5199999809265137,&quot;transparency&quot;:1},{&quot;brightness&quot;:0,&quot;colorType&quot;:1,&quot;foreColorIndex&quot;:5,&quot;pos&quot;:0,&quot;transparency&quot;:0.8500000238418579},{&quot;brightness&quot;:0,&quot;colorType&quot;:1,&quot;foreColorIndex&quot;:5,&quot;pos&quot;:1,&quot;transparency&quot;:0.8999999761581421}],&quot;type&quot;:3},&quot;glow&quot;:{&quot;colorType&quot;:0},&quot;line&quot;:{&quot;gradient&quot;:[{&quot;brightness&quot;:0,&quot;colorType&quot;:1,&quot;foreColorIndex&quot;:5,&quot;pos&quot;:0.23999999463558197,&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2"/>
</p:tagLst>
</file>

<file path=ppt/tags/tag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5"/>
  <p:tag name="KSO_WM_UNIT_LAYERLEVEL" val="1"/>
  <p:tag name="KSO_WM_TAG_VERSION" val="3.0"/>
  <p:tag name="KSO_WM_UNIT_TYPE" val="i"/>
  <p:tag name="KSO_WM_UNIT_INDEX" val="5"/>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2"/>
  <p:tag name="KSO_WM_TEMPLATE_CATEGORY" val="diagram"/>
  <p:tag name="KSO_WM_TEMPLATE_INDEX" val="20234824"/>
  <p:tag name="KSO_WM_UNIT_LAYERLEVEL" val="1_1"/>
  <p:tag name="KSO_WM_TAG_VERSION" val="3.0"/>
  <p:tag name="KSO_WM_DIAGRAM_GROUP_CODE" val="l1-1"/>
  <p:tag name="KSO_WM_UNIT_TYPE" val="l_i"/>
  <p:tag name="KSO_WM_UNIT_INDEX" val="1_2"/>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3"/>
  <p:tag name="KSO_WM_TEMPLATE_CATEGORY" val="diagram"/>
  <p:tag name="KSO_WM_TEMPLATE_INDEX" val="20234824"/>
  <p:tag name="KSO_WM_UNIT_LAYERLEVEL" val="1_1"/>
  <p:tag name="KSO_WM_TAG_VERSION" val="3.0"/>
  <p:tag name="KSO_WM_DIAGRAM_GROUP_CODE" val="l1-1"/>
  <p:tag name="KSO_WM_UNIT_TYPE" val="l_i"/>
  <p:tag name="KSO_WM_UNIT_INDEX" val="1_3"/>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4"/>
  <p:tag name="KSO_WM_TEMPLATE_CATEGORY" val="diagram"/>
  <p:tag name="KSO_WM_TEMPLATE_INDEX" val="20234824"/>
  <p:tag name="KSO_WM_UNIT_LAYERLEVEL" val="1_1"/>
  <p:tag name="KSO_WM_TAG_VERSION" val="3.0"/>
  <p:tag name="KSO_WM_DIAGRAM_GROUP_CODE" val="l1-1"/>
  <p:tag name="KSO_WM_UNIT_TYPE" val="l_i"/>
  <p:tag name="KSO_WM_UNIT_INDEX" val="1_4"/>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5"/>
  <p:tag name="KSO_WM_TEMPLATE_CATEGORY" val="diagram"/>
  <p:tag name="KSO_WM_TEMPLATE_INDEX" val="20234824"/>
  <p:tag name="KSO_WM_UNIT_LAYERLEVEL" val="1_1"/>
  <p:tag name="KSO_WM_TAG_VERSION" val="3.0"/>
  <p:tag name="KSO_WM_DIAGRAM_GROUP_CODE" val="l1-1"/>
  <p:tag name="KSO_WM_UNIT_TYPE" val="l_i"/>
  <p:tag name="KSO_WM_UNIT_INDEX" val="1_5"/>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6"/>
  <p:tag name="KSO_WM_TEMPLATE_CATEGORY" val="diagram"/>
  <p:tag name="KSO_WM_TEMPLATE_INDEX" val="20234824"/>
  <p:tag name="KSO_WM_UNIT_LAYERLEVEL" val="1_1"/>
  <p:tag name="KSO_WM_TAG_VERSION" val="3.0"/>
  <p:tag name="KSO_WM_DIAGRAM_GROUP_CODE" val="l1-1"/>
  <p:tag name="KSO_WM_UNIT_TYPE" val="l_i"/>
  <p:tag name="KSO_WM_UNIT_INDEX" val="1_6"/>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7"/>
  <p:tag name="KSO_WM_TEMPLATE_CATEGORY" val="diagram"/>
  <p:tag name="KSO_WM_TEMPLATE_INDEX" val="20234824"/>
  <p:tag name="KSO_WM_UNIT_LAYERLEVEL" val="1_1"/>
  <p:tag name="KSO_WM_TAG_VERSION" val="3.0"/>
  <p:tag name="KSO_WM_DIAGRAM_GROUP_CODE" val="l1-1"/>
  <p:tag name="KSO_WM_UNIT_TYPE" val="l_i"/>
  <p:tag name="KSO_WM_UNIT_INDEX" val="1_7"/>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8"/>
  <p:tag name="KSO_WM_TEMPLATE_CATEGORY" val="diagram"/>
  <p:tag name="KSO_WM_TEMPLATE_INDEX" val="20234824"/>
  <p:tag name="KSO_WM_UNIT_LAYERLEVEL" val="1_1"/>
  <p:tag name="KSO_WM_TAG_VERSION" val="3.0"/>
  <p:tag name="KSO_WM_DIAGRAM_GROUP_CODE" val="l1-1"/>
  <p:tag name="KSO_WM_UNIT_TYPE" val="l_i"/>
  <p:tag name="KSO_WM_UNIT_INDEX" val="1_8"/>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9"/>
  <p:tag name="KSO_WM_TEMPLATE_CATEGORY" val="diagram"/>
  <p:tag name="KSO_WM_TEMPLATE_INDEX" val="20234824"/>
  <p:tag name="KSO_WM_UNIT_LAYERLEVEL" val="1_1"/>
  <p:tag name="KSO_WM_TAG_VERSION" val="3.0"/>
  <p:tag name="KSO_WM_DIAGRAM_GROUP_CODE" val="l1-1"/>
  <p:tag name="KSO_WM_UNIT_TYPE" val="l_i"/>
  <p:tag name="KSO_WM_UNIT_INDEX" val="1_9"/>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10"/>
  <p:tag name="KSO_WM_TEMPLATE_CATEGORY" val="diagram"/>
  <p:tag name="KSO_WM_TEMPLATE_INDEX" val="20234824"/>
  <p:tag name="KSO_WM_UNIT_LAYERLEVEL" val="1_1"/>
  <p:tag name="KSO_WM_TAG_VERSION" val="3.0"/>
  <p:tag name="KSO_WM_DIAGRAM_GROUP_CODE" val="l1-1"/>
  <p:tag name="KSO_WM_UNIT_TYPE" val="l_i"/>
  <p:tag name="KSO_WM_UNIT_INDEX" val="1_10"/>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i*1_11"/>
  <p:tag name="KSO_WM_TEMPLATE_CATEGORY" val="diagram"/>
  <p:tag name="KSO_WM_TEMPLATE_INDEX" val="20234824"/>
  <p:tag name="KSO_WM_UNIT_LAYERLEVEL" val="1_1"/>
  <p:tag name="KSO_WM_TAG_VERSION" val="3.0"/>
  <p:tag name="KSO_WM_DIAGRAM_GROUP_CODE" val="l1-1"/>
  <p:tag name="KSO_WM_UNIT_TYPE" val="l_i"/>
  <p:tag name="KSO_WM_UNIT_INDEX" val="1_11"/>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7"/>
  <p:tag name="KSO_WM_UNIT_LAYERLEVEL" val="1"/>
  <p:tag name="KSO_WM_TAG_VERSION" val="3.0"/>
  <p:tag name="KSO_WM_UNIT_TYPE" val="i"/>
  <p:tag name="KSO_WM_UNIT_INDEX" val="7"/>
</p:tagLst>
</file>

<file path=ppt/tags/tag33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4824_2*a*1"/>
  <p:tag name="KSO_WM_TEMPLATE_CATEGORY" val="diagram"/>
  <p:tag name="KSO_WM_TEMPLATE_INDEX" val="20234824"/>
  <p:tag name="KSO_WM_UNIT_LAYERLEVEL" val="1"/>
  <p:tag name="KSO_WM_TAG_VERSION" val="3.0"/>
  <p:tag name="KSO_WM_BEAUTIFY_FLAG" val="#wm#"/>
  <p:tag name="KSO_WM_DIAGRAM_GROUP_CODE" val="l1-1"/>
  <p:tag name="KSO_WM_UNIT_TEXT_TYPE" val="1"/>
  <p:tag name="KSO_WM_UNIT_PRESET_TEXT" val="单击此处添加标题"/>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3_4"/>
  <p:tag name="KSO_WM_TEMPLATE_CATEGORY" val="diagram"/>
  <p:tag name="KSO_WM_TEMPLATE_INDEX" val="20234824"/>
  <p:tag name="KSO_WM_UNIT_LAYERLEVEL" val="1_1_1"/>
  <p:tag name="KSO_WM_TAG_VERSION" val="3.0"/>
  <p:tag name="KSO_WM_DIAGRAM_GROUP_CODE" val="l1-1"/>
  <p:tag name="KSO_WM_UNIT_TYPE" val="l_h_i"/>
  <p:tag name="KSO_WM_UNIT_INDEX" val="1_3_4"/>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gradient&quot;:[{&quot;brightness&quot;:0,&quot;colorType&quot;:1,&quot;foreColorIndex&quot;:5,&quot;pos&quot;:0,&quot;transparency&quot;:1},{&quot;brightness&quot;:0,&quot;colorType&quot;:1,&quot;foreColorIndex&quot;:5,&quot;pos&quot;:1,&quot;transparency&quot;:0.699999988079071}],&quot;type&quot;:3},&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05000000074505806},&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3_1"/>
  <p:tag name="KSO_WM_TEMPLATE_CATEGORY" val="diagram"/>
  <p:tag name="KSO_WM_TEMPLATE_INDEX" val="20234824"/>
  <p:tag name="KSO_WM_UNIT_LAYERLEVEL" val="1_1_1"/>
  <p:tag name="KSO_WM_TAG_VERSION" val="3.0"/>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5"/>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3_2"/>
  <p:tag name="KSO_WM_TEMPLATE_CATEGORY" val="diagram"/>
  <p:tag name="KSO_WM_TEMPLATE_INDEX" val="20234824"/>
  <p:tag name="KSO_WM_UNIT_LAYERLEVEL" val="1_1_1"/>
  <p:tag name="KSO_WM_TAG_VERSION" val="3.0"/>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2"/>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2_4"/>
  <p:tag name="KSO_WM_TEMPLATE_CATEGORY" val="diagram"/>
  <p:tag name="KSO_WM_TEMPLATE_INDEX" val="20234824"/>
  <p:tag name="KSO_WM_UNIT_LAYERLEVEL" val="1_1_1"/>
  <p:tag name="KSO_WM_TAG_VERSION" val="3.0"/>
  <p:tag name="KSO_WM_DIAGRAM_GROUP_CODE" val="l1-1"/>
  <p:tag name="KSO_WM_UNIT_TYPE" val="l_h_i"/>
  <p:tag name="KSO_WM_UNIT_INDEX" val="1_2_4"/>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gradient&quot;:[{&quot;brightness&quot;:0,&quot;colorType&quot;:1,&quot;foreColorIndex&quot;:5,&quot;pos&quot;:0,&quot;transparency&quot;:1},{&quot;brightness&quot;:0,&quot;colorType&quot;:1,&quot;foreColorIndex&quot;:5,&quot;pos&quot;:1,&quot;transparency&quot;:0.699999988079071}],&quot;type&quot;:3},&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05000000074505806},&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2_1"/>
  <p:tag name="KSO_WM_TEMPLATE_CATEGORY" val="diagram"/>
  <p:tag name="KSO_WM_TEMPLATE_INDEX" val="20234824"/>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5"/>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2_2"/>
  <p:tag name="KSO_WM_TEMPLATE_CATEGORY" val="diagram"/>
  <p:tag name="KSO_WM_TEMPLATE_INDEX" val="20234824"/>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2"/>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1_4"/>
  <p:tag name="KSO_WM_TEMPLATE_CATEGORY" val="diagram"/>
  <p:tag name="KSO_WM_TEMPLATE_INDEX" val="20234824"/>
  <p:tag name="KSO_WM_UNIT_LAYERLEVEL" val="1_1_1"/>
  <p:tag name="KSO_WM_TAG_VERSION" val="3.0"/>
  <p:tag name="KSO_WM_DIAGRAM_GROUP_CODE" val="l1-1"/>
  <p:tag name="KSO_WM_UNIT_TYPE" val="l_h_i"/>
  <p:tag name="KSO_WM_UNIT_INDEX" val="1_1_4"/>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gradient&quot;:[{&quot;brightness&quot;:0,&quot;colorType&quot;:1,&quot;foreColorIndex&quot;:5,&quot;pos&quot;:0,&quot;transparency&quot;:1},{&quot;brightness&quot;:0,&quot;colorType&quot;:1,&quot;foreColorIndex&quot;:5,&quot;pos&quot;:1,&quot;transparency&quot;:0.699999988079071}],&quot;type&quot;:3},&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05000000074505806},&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1_1"/>
  <p:tag name="KSO_WM_TEMPLATE_CATEGORY" val="diagram"/>
  <p:tag name="KSO_WM_TEMPLATE_INDEX" val="20234824"/>
  <p:tag name="KSO_WM_UNIT_LAYERLEVEL" val="1_1_1"/>
  <p:tag name="KSO_WM_TAG_VERSION" val="3.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5"/>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1_2"/>
  <p:tag name="KSO_WM_TEMPLATE_CATEGORY" val="diagram"/>
  <p:tag name="KSO_WM_TEMPLATE_INDEX" val="20234824"/>
  <p:tag name="KSO_WM_UNIT_LAYERLEVEL" val="1_1_1"/>
  <p:tag name="KSO_WM_TAG_VERSION" val="3.0"/>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2"/>
</p:tagLst>
</file>

<file path=ppt/tags/tag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9"/>
  <p:tag name="KSO_WM_UNIT_LAYERLEVEL" val="1"/>
  <p:tag name="KSO_WM_TAG_VERSION" val="3.0"/>
  <p:tag name="KSO_WM_UNIT_TYPE" val="i"/>
  <p:tag name="KSO_WM_UNIT_INDEX" val="9"/>
</p:tagLst>
</file>

<file path=ppt/tags/tag34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4824_2*l_h_f*1_1_1"/>
  <p:tag name="KSO_WM_TEMPLATE_CATEGORY" val="diagram"/>
  <p:tag name="KSO_WM_TEMPLATE_INDEX" val="20234824"/>
  <p:tag name="KSO_WM_UNIT_LAYERLEVEL" val="1_1_1"/>
  <p:tag name="KSO_WM_TAG_VERSION" val="3.0"/>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5"/>
  <p:tag name="KSO_WM_DIAGRAM_GROUP_CODE" val="l1-1"/>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此处添加文本具体内容，简明扼要地阐述观点。根据需要可酌情增减文字，以便观者准确地理解您传达的思想。单击此处添加文本具体内容"/>
  <p:tag name="KSO_WM_UNIT_LINE_FORE_SCHEMECOLOR_INDEX" val="-2"/>
  <p:tag name="KSO_WM_UNIT_TEXT_FILL_FORE_SCHEMECOLOR_INDEX" val="1"/>
  <p:tag name="KSO_WM_UNIT_TEXT_FILL_TYPE" val="1"/>
</p:tagLst>
</file>

<file path=ppt/tags/tag34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4824_2*l_h_f*1_2_1"/>
  <p:tag name="KSO_WM_TEMPLATE_CATEGORY" val="diagram"/>
  <p:tag name="KSO_WM_TEMPLATE_INDEX" val="20234824"/>
  <p:tag name="KSO_WM_UNIT_LAYERLEVEL" val="1_1_1"/>
  <p:tag name="KSO_WM_TAG_VERSION" val="3.0"/>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UNIT_VALUE" val="65"/>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此处添加文本内容，简明扼要地阐述。根据需要可酌情增减文字，以便观者准确地理解您传达的思想。单击此处添加文本具体内容"/>
  <p:tag name="KSO_WM_UNIT_LINE_FORE_SCHEMECOLOR_INDEX" val="-2"/>
  <p:tag name="KSO_WM_UNIT_TEXT_FILL_FORE_SCHEMECOLOR_INDEX" val="1"/>
  <p:tag name="KSO_WM_UNIT_TEXT_FILL_TYPE" val="1"/>
</p:tagLst>
</file>

<file path=ppt/tags/tag34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4824_2*l_h_f*1_3_1"/>
  <p:tag name="KSO_WM_TEMPLATE_CATEGORY" val="diagram"/>
  <p:tag name="KSO_WM_TEMPLATE_INDEX" val="20234824"/>
  <p:tag name="KSO_WM_UNIT_LAYERLEVEL" val="1_1_1"/>
  <p:tag name="KSO_WM_TAG_VERSION" val="3.0"/>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UNIT_VALUE" val="65"/>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此处添加文本具体内容，简明扼要地阐述观点。根据需要可酌情增减文字，以便观者准确地理解您传达的思想。单击此处添加文本具体内容"/>
  <p:tag name="KSO_WM_UNIT_LINE_FORE_SCHEMECOLOR_INDEX" val="-2"/>
  <p:tag name="KSO_WM_UNIT_TEXT_FILL_FORE_SCHEMECOLOR_INDEX" val="1"/>
  <p:tag name="KSO_WM_UNIT_TEXT_FILL_TYPE" val="1"/>
</p:tagLst>
</file>

<file path=ppt/tags/tag34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4824_2*l_h_a*1_1_1"/>
  <p:tag name="KSO_WM_TEMPLATE_CATEGORY" val="diagram"/>
  <p:tag name="KSO_WM_TEMPLATE_INDEX" val="20234824"/>
  <p:tag name="KSO_WM_UNIT_LAYERLEVEL" val="1_1_1"/>
  <p:tag name="KSO_WM_TAG_VERSION" val="3.0"/>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DIAGRAM_GROUP_CODE" val="l1-1"/>
  <p:tag name="KSO_WM_DIAGRAM_VERSION" val="3"/>
  <p:tag name="KSO_WM_DIAGRAM_COLOR_TRICK" val="1"/>
  <p:tag name="KSO_WM_DIAGRAM_COLOR_TEXT_CAN_REMOVE" val="n"/>
  <p:tag name="KSO_WM_UNIT_TEXT_TYPE" val="1"/>
  <p:tag name="KSO_WM_BEAUTIFY_FLAG" val="#wm#"/>
  <p:tag name="KSO_WM_UNIT_PRESET_TEXT" val="此处添加标题"/>
  <p:tag name="KSO_WM_UNIT_LINE_FORE_SCHEMECOLOR_INDEX" val="-2"/>
  <p:tag name="KSO_WM_UNIT_TEXT_FILL_FORE_SCHEMECOLOR_INDEX" val="1"/>
  <p:tag name="KSO_WM_UNIT_TEXT_FILL_TYPE" val="1"/>
</p:tagLst>
</file>

<file path=ppt/tags/tag34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4824_2*l_h_a*1_2_1"/>
  <p:tag name="KSO_WM_TEMPLATE_CATEGORY" val="diagram"/>
  <p:tag name="KSO_WM_TEMPLATE_INDEX" val="20234824"/>
  <p:tag name="KSO_WM_UNIT_LAYERLEVEL" val="1_1_1"/>
  <p:tag name="KSO_WM_TAG_VERSION" val="3.0"/>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UNIT_VALUE" val="10"/>
  <p:tag name="KSO_WM_DIAGRAM_VERSION" val="3"/>
  <p:tag name="KSO_WM_DIAGRAM_COLOR_TRICK" val="1"/>
  <p:tag name="KSO_WM_DIAGRAM_COLOR_TEXT_CAN_REMOVE" val="n"/>
  <p:tag name="KSO_WM_UNIT_TEXT_TYPE" val="1"/>
  <p:tag name="KSO_WM_BEAUTIFY_FLAG" val="#wm#"/>
  <p:tag name="KSO_WM_UNIT_PRESET_TEXT" val="此处添加标题"/>
  <p:tag name="KSO_WM_UNIT_LINE_FORE_SCHEMECOLOR_INDEX" val="-2"/>
  <p:tag name="KSO_WM_UNIT_TEXT_FILL_FORE_SCHEMECOLOR_INDEX" val="1"/>
  <p:tag name="KSO_WM_UNIT_TEXT_FILL_TYPE" val="1"/>
</p:tagLst>
</file>

<file path=ppt/tags/tag34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4824_2*l_h_a*1_3_1"/>
  <p:tag name="KSO_WM_TEMPLATE_CATEGORY" val="diagram"/>
  <p:tag name="KSO_WM_TEMPLATE_INDEX" val="20234824"/>
  <p:tag name="KSO_WM_UNIT_LAYERLEVEL" val="1_1_1"/>
  <p:tag name="KSO_WM_TAG_VERSION" val="3.0"/>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l1-1"/>
  <p:tag name="KSO_WM_UNIT_VALUE" val="10"/>
  <p:tag name="KSO_WM_DIAGRAM_VERSION" val="3"/>
  <p:tag name="KSO_WM_DIAGRAM_COLOR_TRICK" val="1"/>
  <p:tag name="KSO_WM_DIAGRAM_COLOR_TEXT_CAN_REMOVE" val="n"/>
  <p:tag name="KSO_WM_UNIT_TEXT_TYPE" val="1"/>
  <p:tag name="KSO_WM_BEAUTIFY_FLAG" val="#wm#"/>
  <p:tag name="KSO_WM_UNIT_PRESET_TEXT" val="此处添加标题"/>
  <p:tag name="KSO_WM_UNIT_LINE_FORE_SCHEMECOLOR_INDEX" val="-2"/>
  <p:tag name="KSO_WM_UNIT_TEXT_FILL_FORE_SCHEMECOLOR_INDEX" val="1"/>
  <p:tag name="KSO_WM_UNIT_TEXT_FILL_TYPE" val="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5"/>
  <p:tag name="KSO_WM_UNIT_ID" val="diagram20234824_2*l_h_i*1_2_5"/>
  <p:tag name="KSO_WM_TEMPLATE_CATEGORY" val="diagram"/>
  <p:tag name="KSO_WM_TEMPLATE_INDEX" val="20234824"/>
  <p:tag name="KSO_WM_UNIT_LAYERLEVEL" val="1_1_1"/>
  <p:tag name="KSO_WM_TAG_VERSION" val="3.0"/>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gradient&quot;:[{&quot;brightness&quot;:0,&quot;colorType&quot;:1,&quot;foreColorIndex&quot;:5,&quot;pos&quot;:0.25999999046325684,&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BRIGHTNESS" val="0"/>
  <p:tag name="KSO_WM_UNIT_LINE_FILL_TYPE" val="2"/>
  <p:tag name="KSO_WM_UNIT_USESOURCEFORMAT_APPLY" val="1"/>
  <p:tag name="KSO_WM_DIAGRAM_USE_COLOR_VALUE" val="{&quot;color_scheme&quot;:1,&quot;color_type&quot;:1,&quot;theme_color_indexes&quot;:[]}"/>
  <p:tag name="KSO_WM_DIAGRAM_GROUP_CODE" val="l1-1"/>
  <p:tag name="KSO_WM_DIAGRAM_VERSION" val="3"/>
  <p:tag name="KSO_WM_DIAGRAM_COLOR_TRICK" val="1"/>
  <p:tag name="KSO_WM_DIAGRAM_COLOR_TEXT_CAN_REMOVE" val="n"/>
  <p:tag name="KSO_WM_BEAUTIFY_FLAG" val="#wm#"/>
  <p:tag name="KSO_WM_UNIT_LINE_FORE_SCHEMECOLOR_INDEX" val="-2"/>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5"/>
  <p:tag name="KSO_WM_UNIT_ID" val="diagram20234824_2*l_h_i*1_3_5"/>
  <p:tag name="KSO_WM_TEMPLATE_CATEGORY" val="diagram"/>
  <p:tag name="KSO_WM_TEMPLATE_INDEX" val="20234824"/>
  <p:tag name="KSO_WM_UNIT_LAYERLEVEL" val="1_1_1"/>
  <p:tag name="KSO_WM_TAG_VERSION" val="3.0"/>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type&quot;:0},&quot;glow&quot;:{&quot;colorType&quot;:0},&quot;line&quot;:{&quot;gradient&quot;:[{&quot;brightness&quot;:0,&quot;colorType&quot;:1,&quot;foreColorIndex&quot;:5,&quot;pos&quot;:0.25999999046325684,&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BRIGHTNESS" val="0"/>
  <p:tag name="KSO_WM_UNIT_LINE_FILL_TYPE" val="2"/>
  <p:tag name="KSO_WM_UNIT_USESOURCEFORMAT_APPLY" val="1"/>
  <p:tag name="KSO_WM_DIAGRAM_USE_COLOR_VALUE" val="{&quot;color_scheme&quot;:1,&quot;color_type&quot;:1,&quot;theme_color_indexes&quot;:[]}"/>
  <p:tag name="KSO_WM_DIAGRAM_GROUP_CODE" val="l1-1"/>
  <p:tag name="KSO_WM_DIAGRAM_VERSION" val="3"/>
  <p:tag name="KSO_WM_DIAGRAM_COLOR_TRICK" val="1"/>
  <p:tag name="KSO_WM_DIAGRAM_COLOR_TEXT_CAN_REMOVE" val="n"/>
  <p:tag name="KSO_WM_BEAUTIFY_FLAG" val="#wm#"/>
  <p:tag name="KSO_WM_UNIT_LINE_FORE_SCHEMECOLOR_INDEX" val="-2"/>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1_3"/>
  <p:tag name="KSO_WM_TEMPLATE_CATEGORY" val="diagram"/>
  <p:tag name="KSO_WM_TEMPLATE_INDEX" val="20234824"/>
  <p:tag name="KSO_WM_UNIT_LAYERLEVEL" val="1_1_1"/>
  <p:tag name="KSO_WM_TAG_VERSION" val="3.0"/>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15"/>
  <p:tag name="KSO_WM_UNIT_LINE_FORE_SCHEMECOLOR_INDEX" val="-2"/>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2_3"/>
  <p:tag name="KSO_WM_TEMPLATE_CATEGORY" val="diagram"/>
  <p:tag name="KSO_WM_TEMPLATE_INDEX" val="20234824"/>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15"/>
  <p:tag name="KSO_WM_UNIT_LINE_FORE_SCHEMECOLOR_INDEX" val="-2"/>
</p:tagLst>
</file>

<file path=ppt/tags/tag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0"/>
  <p:tag name="KSO_WM_UNIT_LAYERLEVEL" val="1"/>
  <p:tag name="KSO_WM_TAG_VERSION" val="3.0"/>
  <p:tag name="KSO_WM_UNIT_TYPE" val="i"/>
  <p:tag name="KSO_WM_UNIT_INDEX" val="10"/>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24_2*l_h_i*1_3_3"/>
  <p:tag name="KSO_WM_TEMPLATE_CATEGORY" val="diagram"/>
  <p:tag name="KSO_WM_TEMPLATE_INDEX" val="20234824"/>
  <p:tag name="KSO_WM_UNIT_LAYERLEVEL" val="1_1_1"/>
  <p:tag name="KSO_WM_TAG_VERSION" val="3.0"/>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4"/>
  <p:tag name="KSO_WM_DIAGRAM_MIN_ITEMCNT" val="2"/>
  <p:tag name="KSO_WM_DIAGRAM_VIRTUALLY_FRAME" val="{&quot;height&quot;:387.8500061035156,&quot;left&quot;:54.85,&quot;top&quot;:113.8499969482422,&quot;width&quot;:865.9}"/>
  <p:tag name="KSO_WM_DIAGRAM_COLOR_MATCH_VALUE" val="{&quot;shape&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15"/>
  <p:tag name="KSO_WM_UNIT_LINE_FORE_SCHEMECOLOR_INDEX" val="-2"/>
</p:tagLst>
</file>

<file path=ppt/tags/tag351.xml><?xml version="1.0" encoding="utf-8"?>
<p:tagLst xmlns:p="http://schemas.openxmlformats.org/presentationml/2006/main">
  <p:tag name="KSO_WM_SLIDE_ID" val="diagram20234824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4824"/>
  <p:tag name="KSO_WM_SLIDE_TYPE" val="text"/>
  <p:tag name="KSO_WM_SLIDE_SUBTYPE" val="diag"/>
  <p:tag name="KSO_WM_SLIDE_SIZE" val="850.35*387.85"/>
  <p:tag name="KSO_WM_SLIDE_POSITION" val="54.85*113.85"/>
  <p:tag name="KSO_WM_SLIDE_LAYOUT" val="a_l"/>
  <p:tag name="KSO_WM_SLIDE_LAYOUT_CNT" val="1_1"/>
  <p:tag name="KSO_WM_SPECIAL_SOURCE" val="bdnull"/>
  <p:tag name="KSO_WM_DIAGRAM_GROUP_CODE" val="l1-1"/>
  <p:tag name="KSO_WM_SLIDE_DIAGTYPE" val="l"/>
</p:tagLst>
</file>

<file path=ppt/tags/tag35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67_2*a*1"/>
  <p:tag name="KSO_WM_TEMPLATE_CATEGORY" val="diagram"/>
  <p:tag name="KSO_WM_TEMPLATE_INDEX" val="20233167"/>
  <p:tag name="KSO_WM_UNIT_LAYERLEVEL" val="1"/>
  <p:tag name="KSO_WM_TAG_VERSION" val="3.0"/>
  <p:tag name="KSO_WM_BEAUTIFY_FLAG" val="#wm#"/>
  <p:tag name="KSO_WM_DIAGRAM_GROUP_CODE" val="n1-1"/>
  <p:tag name="KSO_WM_UNIT_TEXT_TYPE" val="1"/>
  <p:tag name="KSO_WM_UNIT_PRESET_TEXT" val="单击此处添加标题"/>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i*1_1_3"/>
  <p:tag name="KSO_WM_TEMPLATE_CATEGORY" val="diagram"/>
  <p:tag name="KSO_WM_TEMPLATE_INDEX" val="20233167"/>
  <p:tag name="KSO_WM_UNIT_LAYERLEVEL" val="1_1_1"/>
  <p:tag name="KSO_WM_TAG_VERSION" val="3.0"/>
  <p:tag name="KSO_WM_UNIT_ISCONTENTSTITLE" val="0"/>
  <p:tag name="KSO_WM_UNIT_ISNUMDGMTITLE" val="0"/>
  <p:tag name="KSO_WM_UNIT_NOCLEAR" val="0"/>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9.85,&quot;top&quot;:29.85,&quot;width&quot;:889.6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 name="KSO_WM_UNIT_LINE_FORE_SCHEMECOLOR_INDEX" val="-2"/>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a*1_1_2"/>
  <p:tag name="KSO_WM_TEMPLATE_CATEGORY" val="diagram"/>
  <p:tag name="KSO_WM_TEMPLATE_INDEX" val="20233167"/>
  <p:tag name="KSO_WM_UNIT_LAYERLEVEL" val="1_1_1"/>
  <p:tag name="KSO_WM_TAG_VERSION" val="3.0"/>
  <p:tag name="KSO_WM_DIAGRAM_GROUP_CODE" val="n1-1"/>
  <p:tag name="KSO_WM_UNIT_TYPE" val="n_h_a"/>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9.85,&quot;top&quot;:29.85,&quot;width&quot;:889.65}"/>
  <p:tag name="KSO_WM_DIAGRAM_COLOR_MATCH_VALUE" val="{&quot;shape&quot;:{&quot;fill&quot;:{&quot;solid&quot;:{&quot;brightness&quot;:0,&quot;colorType&quot;:1,&quot;foreColorIndex&quot;:5,&quot;transparency&quot;:0.620000004768371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20"/>
  <p:tag name="KSO_WM_UNIT_TEXT_TYPE" val="1"/>
  <p:tag name="KSO_WM_BEAUTIFY_FLAG" val="#wm#"/>
  <p:tag name="KSO_WM_UNIT_PRESET_TEXT" val="添加标题"/>
  <p:tag name="KSO_WM_UNIT_FILL_TYPE" val="1"/>
  <p:tag name="KSO_WM_UNIT_FILL_FORE_SCHEMECOLOR_INDEX" val="5"/>
  <p:tag name="KSO_WM_UNIT_FILL_FORE_SCHEMECOLOR_INDEX_BRIGHTNESS" val="0"/>
  <p:tag name="KSO_WM_UNIT_LINE_FORE_SCHEMECOLOR_INDEX" val="-2"/>
  <p:tag name="KSO_WM_UNIT_TEXT_FILL_FORE_SCHEMECOLOR_INDEX" val="1"/>
  <p:tag name="KSO_WM_UNIT_TEXT_FILL_TYPE" val="1"/>
</p:tagLst>
</file>

<file path=ppt/tags/tag3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167_2*n_h_h_f*1_2_1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9.85,&quot;top&quot;:29.85,&quot;width&quot;:889.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TYPE" val="1"/>
  <p:tag name="KSO_WM_UNIT_TEXT_LAYER_COUNT" val="1"/>
  <p:tag name="KSO_WM_BEAUTIFY_FLAG" val="#wm#"/>
  <p:tag name="KSO_WM_UNIT_PRESET_TEXT" val="单击此处添加文本具体内容，文字是您思想的提炼，简明扼要地阐述您的观点。根据需要可酌情增减文字，以便观者准确地理解您传达的思想。单击此处添加文本具体内容，文字是您思想的提炼，简明扼要地阐述您的观点。根据需要可酌情增减文字，以便观者准确地理解您传达的思想。简明扼要地阐述您的观点"/>
  <p:tag name="KSO_WM_UNIT_LINE_FORE_SCHEMECOLOR_INDEX" val="-2"/>
  <p:tag name="KSO_WM_UNIT_TEXT_FILL_FORE_SCHEMECOLOR_INDEX" val="1"/>
  <p:tag name="KSO_WM_UNIT_TEXT_FILL_TYPE" val="1"/>
</p:tagLst>
</file>

<file path=ppt/tags/tag356.xml><?xml version="1.0" encoding="utf-8"?>
<p:tagLst xmlns:p="http://schemas.openxmlformats.org/presentationml/2006/main">
  <p:tag name="KSO_WM_SLIDE_ID" val="diagram20233167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167"/>
  <p:tag name="KSO_WM_SLIDE_TYPE" val="text"/>
  <p:tag name="KSO_WM_SLIDE_SUBTYPE" val="diag"/>
  <p:tag name="KSO_WM_SLIDE_SIZE" val="852.55*360.4"/>
  <p:tag name="KSO_WM_SLIDE_POSITION" val="52.65*125.4"/>
  <p:tag name="KSO_WM_SLIDE_LAYOUT" val="a_n"/>
  <p:tag name="KSO_WM_SLIDE_LAYOUT_CNT" val="1_1"/>
  <p:tag name="KSO_WM_SPECIAL_SOURCE" val="bdnull"/>
  <p:tag name="KSO_WM_DIAGRAM_GROUP_CODE" val="n1-1"/>
  <p:tag name="KSO_WM_SLIDE_DIAGTYPE" val="n"/>
</p:tagLst>
</file>

<file path=ppt/tags/tag35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67_2*a*1"/>
  <p:tag name="KSO_WM_TEMPLATE_CATEGORY" val="diagram"/>
  <p:tag name="KSO_WM_TEMPLATE_INDEX" val="20233167"/>
  <p:tag name="KSO_WM_UNIT_LAYERLEVEL" val="1"/>
  <p:tag name="KSO_WM_TAG_VERSION" val="3.0"/>
  <p:tag name="KSO_WM_BEAUTIFY_FLAG" val="#wm#"/>
  <p:tag name="KSO_WM_DIAGRAM_GROUP_CODE" val="n1-1"/>
  <p:tag name="KSO_WM_UNIT_TEXT_TYPE" val="1"/>
  <p:tag name="KSO_WM_UNIT_PRESET_TEXT" val="单击此处添加标题"/>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i*1_1_3"/>
  <p:tag name="KSO_WM_TEMPLATE_CATEGORY" val="diagram"/>
  <p:tag name="KSO_WM_TEMPLATE_INDEX" val="20233167"/>
  <p:tag name="KSO_WM_UNIT_LAYERLEVEL" val="1_1_1"/>
  <p:tag name="KSO_WM_TAG_VERSION" val="3.0"/>
  <p:tag name="KSO_WM_UNIT_ISCONTENTSTITLE" val="0"/>
  <p:tag name="KSO_WM_UNIT_ISNUMDGMTITLE" val="0"/>
  <p:tag name="KSO_WM_UNIT_NOCLEAR" val="0"/>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9.85,&quot;top&quot;:29.85,&quot;width&quot;:889.6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 name="KSO_WM_UNIT_LINE_FORE_SCHEMECOLOR_INDEX" val="-2"/>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a*1_1_2"/>
  <p:tag name="KSO_WM_TEMPLATE_CATEGORY" val="diagram"/>
  <p:tag name="KSO_WM_TEMPLATE_INDEX" val="20233167"/>
  <p:tag name="KSO_WM_UNIT_LAYERLEVEL" val="1_1_1"/>
  <p:tag name="KSO_WM_TAG_VERSION" val="3.0"/>
  <p:tag name="KSO_WM_DIAGRAM_GROUP_CODE" val="n1-1"/>
  <p:tag name="KSO_WM_UNIT_TYPE" val="n_h_a"/>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9.85,&quot;top&quot;:29.85,&quot;width&quot;:889.65}"/>
  <p:tag name="KSO_WM_DIAGRAM_COLOR_MATCH_VALUE" val="{&quot;shape&quot;:{&quot;fill&quot;:{&quot;solid&quot;:{&quot;brightness&quot;:0,&quot;colorType&quot;:1,&quot;foreColorIndex&quot;:5,&quot;transparency&quot;:0.620000004768371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20"/>
  <p:tag name="KSO_WM_UNIT_TEXT_TYPE" val="1"/>
  <p:tag name="KSO_WM_BEAUTIFY_FLAG" val="#wm#"/>
  <p:tag name="KSO_WM_UNIT_PRESET_TEXT" val="添加标题"/>
  <p:tag name="KSO_WM_UNIT_FILL_TYPE" val="1"/>
  <p:tag name="KSO_WM_UNIT_FILL_FORE_SCHEMECOLOR_INDEX" val="5"/>
  <p:tag name="KSO_WM_UNIT_FILL_FORE_SCHEMECOLOR_INDEX_BRIGHTNESS" val="0"/>
  <p:tag name="KSO_WM_UNIT_LINE_FORE_SCHEMECOLOR_INDEX" val="-2"/>
  <p:tag name="KSO_WM_UNIT_TEXT_FILL_FORE_SCHEMECOLOR_INDEX" val="1"/>
  <p:tag name="KSO_WM_UNIT_TEXT_FILL_TYPE" val="1"/>
</p:tagLst>
</file>

<file path=ppt/tags/tag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1"/>
  <p:tag name="KSO_WM_UNIT_LAYERLEVEL" val="1"/>
  <p:tag name="KSO_WM_TAG_VERSION" val="3.0"/>
  <p:tag name="KSO_WM_UNIT_TYPE" val="i"/>
  <p:tag name="KSO_WM_UNIT_INDEX" val="11"/>
</p:tagLst>
</file>

<file path=ppt/tags/tag360.xml><?xml version="1.0" encoding="utf-8"?>
<p:tagLst xmlns:p="http://schemas.openxmlformats.org/presentationml/2006/main">
  <p:tag name="KSO_WM_SLIDE_ID" val="diagram20233167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167"/>
  <p:tag name="KSO_WM_SLIDE_TYPE" val="text"/>
  <p:tag name="KSO_WM_SLIDE_SUBTYPE" val="diag"/>
  <p:tag name="KSO_WM_SLIDE_SIZE" val="852.55*360.4"/>
  <p:tag name="KSO_WM_SLIDE_POSITION" val="52.65*125.4"/>
  <p:tag name="KSO_WM_SLIDE_LAYOUT" val="a_n"/>
  <p:tag name="KSO_WM_SLIDE_LAYOUT_CNT" val="1_1"/>
  <p:tag name="KSO_WM_SPECIAL_SOURCE" val="bdnull"/>
  <p:tag name="KSO_WM_DIAGRAM_GROUP_CODE" val="n1-1"/>
  <p:tag name="KSO_WM_SLIDE_DIAGTYPE" val="n"/>
</p:tagLst>
</file>

<file path=ppt/tags/tag36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67_2*a*1"/>
  <p:tag name="KSO_WM_TEMPLATE_CATEGORY" val="diagram"/>
  <p:tag name="KSO_WM_TEMPLATE_INDEX" val="20233167"/>
  <p:tag name="KSO_WM_UNIT_LAYERLEVEL" val="1"/>
  <p:tag name="KSO_WM_TAG_VERSION" val="3.0"/>
  <p:tag name="KSO_WM_BEAUTIFY_FLAG" val="#wm#"/>
  <p:tag name="KSO_WM_DIAGRAM_GROUP_CODE" val="n1-1"/>
  <p:tag name="KSO_WM_UNIT_TEXT_TYPE" val="1"/>
  <p:tag name="KSO_WM_UNIT_PRESET_TEXT" val="单击此处添加标题"/>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i*1_1_3"/>
  <p:tag name="KSO_WM_TEMPLATE_CATEGORY" val="diagram"/>
  <p:tag name="KSO_WM_TEMPLATE_INDEX" val="20233167"/>
  <p:tag name="KSO_WM_UNIT_LAYERLEVEL" val="1_1_1"/>
  <p:tag name="KSO_WM_TAG_VERSION" val="3.0"/>
  <p:tag name="KSO_WM_UNIT_ISCONTENTSTITLE" val="0"/>
  <p:tag name="KSO_WM_UNIT_ISNUMDGMTITLE" val="0"/>
  <p:tag name="KSO_WM_UNIT_NOCLEAR" val="0"/>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7.05,&quot;top&quot;:22.45,&quot;width&quot;:889.6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 name="KSO_WM_UNIT_LINE_FORE_SCHEMECOLOR_INDEX" val="-2"/>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a*1_1_2"/>
  <p:tag name="KSO_WM_TEMPLATE_CATEGORY" val="diagram"/>
  <p:tag name="KSO_WM_TEMPLATE_INDEX" val="20233167"/>
  <p:tag name="KSO_WM_UNIT_LAYERLEVEL" val="1_1_1"/>
  <p:tag name="KSO_WM_TAG_VERSION" val="3.0"/>
  <p:tag name="KSO_WM_DIAGRAM_GROUP_CODE" val="n1-1"/>
  <p:tag name="KSO_WM_UNIT_TYPE" val="n_h_a"/>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7.05,&quot;top&quot;:22.45,&quot;width&quot;:889.65}"/>
  <p:tag name="KSO_WM_DIAGRAM_COLOR_MATCH_VALUE" val="{&quot;shape&quot;:{&quot;fill&quot;:{&quot;solid&quot;:{&quot;brightness&quot;:0,&quot;colorType&quot;:1,&quot;foreColorIndex&quot;:5,&quot;transparency&quot;:0.620000004768371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20"/>
  <p:tag name="KSO_WM_UNIT_TEXT_TYPE" val="1"/>
  <p:tag name="KSO_WM_BEAUTIFY_FLAG" val="#wm#"/>
  <p:tag name="KSO_WM_UNIT_PRESET_TEXT" val="添加标题"/>
  <p:tag name="KSO_WM_UNIT_FILL_TYPE" val="1"/>
  <p:tag name="KSO_WM_UNIT_FILL_FORE_SCHEMECOLOR_INDEX" val="5"/>
  <p:tag name="KSO_WM_UNIT_FILL_FORE_SCHEMECOLOR_INDEX_BRIGHTNESS" val="0"/>
  <p:tag name="KSO_WM_UNIT_LINE_FORE_SCHEMECOLOR_INDEX" val="-2"/>
  <p:tag name="KSO_WM_UNIT_TEXT_FILL_FORE_SCHEMECOLOR_INDEX" val="1"/>
  <p:tag name="KSO_WM_UNIT_TEXT_FILL_TYPE" val="1"/>
</p:tagLst>
</file>

<file path=ppt/tags/tag36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167_2*n_h_h_f*1_2_1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7.05,&quot;top&quot;:22.45,&quot;width&quot;:889.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TYPE" val="1"/>
  <p:tag name="KSO_WM_UNIT_TEXT_LAYER_COUNT" val="1"/>
  <p:tag name="KSO_WM_BEAUTIFY_FLAG" val="#wm#"/>
  <p:tag name="KSO_WM_UNIT_PRESET_TEXT" val="单击此处添加文本具体内容，文字是您思想的提炼，简明扼要地阐述您的观点。根据需要可酌情增减文字，以便观者准确地理解您传达的思想。单击此处添加文本具体内容，文字是您思想的提炼，简明扼要地阐述您的观点。根据需要可酌情增减文字，以便观者准确地理解您传达的思想。简明扼要地阐述您的观点"/>
  <p:tag name="KSO_WM_UNIT_LINE_FORE_SCHEMECOLOR_INDEX" val="-2"/>
  <p:tag name="KSO_WM_UNIT_TEXT_FILL_FORE_SCHEMECOLOR_INDEX" val="1"/>
  <p:tag name="KSO_WM_UNIT_TEXT_FILL_TYPE" val="1"/>
</p:tagLst>
</file>

<file path=ppt/tags/tag365.xml><?xml version="1.0" encoding="utf-8"?>
<p:tagLst xmlns:p="http://schemas.openxmlformats.org/presentationml/2006/main">
  <p:tag name="KSO_WM_SLIDE_ID" val="diagram20233167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167"/>
  <p:tag name="KSO_WM_SLIDE_TYPE" val="text"/>
  <p:tag name="KSO_WM_SLIDE_SUBTYPE" val="diag"/>
  <p:tag name="KSO_WM_SLIDE_SIZE" val="852.55*360.4"/>
  <p:tag name="KSO_WM_SLIDE_POSITION" val="52.65*125.4"/>
  <p:tag name="KSO_WM_SLIDE_LAYOUT" val="a_n"/>
  <p:tag name="KSO_WM_SLIDE_LAYOUT_CNT" val="1_1"/>
  <p:tag name="KSO_WM_SPECIAL_SOURCE" val="bdnull"/>
  <p:tag name="KSO_WM_DIAGRAM_GROUP_CODE" val="n1-1"/>
  <p:tag name="KSO_WM_SLIDE_DIAGTYPE" val="n"/>
</p:tagLst>
</file>

<file path=ppt/tags/tag36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67_2*a*1"/>
  <p:tag name="KSO_WM_TEMPLATE_CATEGORY" val="diagram"/>
  <p:tag name="KSO_WM_TEMPLATE_INDEX" val="20233167"/>
  <p:tag name="KSO_WM_UNIT_LAYERLEVEL" val="1"/>
  <p:tag name="KSO_WM_TAG_VERSION" val="3.0"/>
  <p:tag name="KSO_WM_BEAUTIFY_FLAG" val="#wm#"/>
  <p:tag name="KSO_WM_DIAGRAM_GROUP_CODE" val="n1-1"/>
  <p:tag name="KSO_WM_UNIT_TEXT_TYPE" val="1"/>
  <p:tag name="KSO_WM_UNIT_PRESET_TEXT" val="单击此处添加标题"/>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i*1_1_3"/>
  <p:tag name="KSO_WM_TEMPLATE_CATEGORY" val="diagram"/>
  <p:tag name="KSO_WM_TEMPLATE_INDEX" val="20233167"/>
  <p:tag name="KSO_WM_UNIT_LAYERLEVEL" val="1_1_1"/>
  <p:tag name="KSO_WM_TAG_VERSION" val="3.0"/>
  <p:tag name="KSO_WM_UNIT_ISCONTENTSTITLE" val="0"/>
  <p:tag name="KSO_WM_UNIT_ISNUMDGMTITLE" val="0"/>
  <p:tag name="KSO_WM_UNIT_NOCLEAR" val="0"/>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76.1,&quot;left&quot;:59.15,&quot;top&quot;:14.05,&quot;width&quot;:910.1}"/>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 name="KSO_WM_UNIT_LINE_FORE_SCHEMECOLOR_INDEX" val="-2"/>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a*1_1_2"/>
  <p:tag name="KSO_WM_TEMPLATE_CATEGORY" val="diagram"/>
  <p:tag name="KSO_WM_TEMPLATE_INDEX" val="20233167"/>
  <p:tag name="KSO_WM_UNIT_LAYERLEVEL" val="1_1_1"/>
  <p:tag name="KSO_WM_TAG_VERSION" val="3.0"/>
  <p:tag name="KSO_WM_DIAGRAM_GROUP_CODE" val="n1-1"/>
  <p:tag name="KSO_WM_UNIT_TYPE" val="n_h_a"/>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76.1,&quot;left&quot;:59.15,&quot;top&quot;:14.05,&quot;width&quot;:910.1}"/>
  <p:tag name="KSO_WM_DIAGRAM_COLOR_MATCH_VALUE" val="{&quot;shape&quot;:{&quot;fill&quot;:{&quot;solid&quot;:{&quot;brightness&quot;:0,&quot;colorType&quot;:1,&quot;foreColorIndex&quot;:5,&quot;transparency&quot;:0.620000004768371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20"/>
  <p:tag name="KSO_WM_UNIT_TEXT_TYPE" val="1"/>
  <p:tag name="KSO_WM_BEAUTIFY_FLAG" val="#wm#"/>
  <p:tag name="KSO_WM_UNIT_PRESET_TEXT" val="添加标题"/>
  <p:tag name="KSO_WM_UNIT_FILL_TYPE" val="1"/>
  <p:tag name="KSO_WM_UNIT_FILL_FORE_SCHEMECOLOR_INDEX" val="5"/>
  <p:tag name="KSO_WM_UNIT_FILL_FORE_SCHEMECOLOR_INDEX_BRIGHTNESS" val="0"/>
  <p:tag name="KSO_WM_UNIT_LINE_FORE_SCHEMECOLOR_INDEX" val="-2"/>
  <p:tag name="KSO_WM_UNIT_TEXT_FILL_FORE_SCHEMECOLOR_INDEX" val="1"/>
  <p:tag name="KSO_WM_UNIT_TEXT_FILL_TYPE" val="1"/>
</p:tagLst>
</file>

<file path=ppt/tags/tag3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167_2*n_h_h_f*1_2_1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76.1,&quot;left&quot;:59.15,&quot;top&quot;:14.05,&quot;width&quot;:91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TYPE" val="1"/>
  <p:tag name="KSO_WM_UNIT_TEXT_LAYER_COUNT" val="1"/>
  <p:tag name="KSO_WM_BEAUTIFY_FLAG" val="#wm#"/>
  <p:tag name="KSO_WM_UNIT_PRESET_TEXT" val="单击此处添加文本具体内容，文字是您思想的提炼，简明扼要地阐述您的观点。根据需要可酌情增减文字，以便观者准确地理解您传达的思想。单击此处添加文本具体内容，文字是您思想的提炼，简明扼要地阐述您的观点。根据需要可酌情增减文字，以便观者准确地理解您传达的思想。简明扼要地阐述您的观点"/>
  <p:tag name="KSO_WM_UNIT_LINE_FORE_SCHEMECOLOR_INDEX" val="-2"/>
  <p:tag name="KSO_WM_UNIT_TEXT_FILL_FORE_SCHEMECOLOR_INDEX" val="1"/>
  <p:tag name="KSO_WM_UNIT_TEXT_FILL_TYPE" val="1"/>
</p:tagLst>
</file>

<file path=ppt/tags/tag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2"/>
  <p:tag name="KSO_WM_UNIT_LAYERLEVEL" val="1"/>
  <p:tag name="KSO_WM_TAG_VERSION" val="3.0"/>
  <p:tag name="KSO_WM_UNIT_TYPE" val="i"/>
  <p:tag name="KSO_WM_UNIT_INDEX" val="12"/>
</p:tagLst>
</file>

<file path=ppt/tags/tag370.xml><?xml version="1.0" encoding="utf-8"?>
<p:tagLst xmlns:p="http://schemas.openxmlformats.org/presentationml/2006/main">
  <p:tag name="KSO_WM_SLIDE_ID" val="diagram20233167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167"/>
  <p:tag name="KSO_WM_SLIDE_TYPE" val="text"/>
  <p:tag name="KSO_WM_SLIDE_SUBTYPE" val="diag"/>
  <p:tag name="KSO_WM_SLIDE_SIZE" val="852.55*360.4"/>
  <p:tag name="KSO_WM_SLIDE_POSITION" val="52.65*125.4"/>
  <p:tag name="KSO_WM_SLIDE_LAYOUT" val="a_n"/>
  <p:tag name="KSO_WM_SLIDE_LAYOUT_CNT" val="1_1"/>
  <p:tag name="KSO_WM_SPECIAL_SOURCE" val="bdnull"/>
  <p:tag name="KSO_WM_DIAGRAM_GROUP_CODE" val="n1-1"/>
  <p:tag name="KSO_WM_SLIDE_DIAGTYPE" val="n"/>
</p:tagLst>
</file>

<file path=ppt/tags/tag37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67_2*a*1"/>
  <p:tag name="KSO_WM_TEMPLATE_CATEGORY" val="diagram"/>
  <p:tag name="KSO_WM_TEMPLATE_INDEX" val="20233167"/>
  <p:tag name="KSO_WM_UNIT_LAYERLEVEL" val="1"/>
  <p:tag name="KSO_WM_TAG_VERSION" val="3.0"/>
  <p:tag name="KSO_WM_BEAUTIFY_FLAG" val="#wm#"/>
  <p:tag name="KSO_WM_DIAGRAM_GROUP_CODE" val="n1-1"/>
  <p:tag name="KSO_WM_UNIT_TEXT_TYPE" val="1"/>
  <p:tag name="KSO_WM_UNIT_PRESET_TEXT" val="单击此处添加标题"/>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i*1_1_3"/>
  <p:tag name="KSO_WM_TEMPLATE_CATEGORY" val="diagram"/>
  <p:tag name="KSO_WM_TEMPLATE_INDEX" val="20233167"/>
  <p:tag name="KSO_WM_UNIT_LAYERLEVEL" val="1_1_1"/>
  <p:tag name="KSO_WM_TAG_VERSION" val="3.0"/>
  <p:tag name="KSO_WM_UNIT_ISCONTENTSTITLE" val="0"/>
  <p:tag name="KSO_WM_UNIT_ISNUMDGMTITLE" val="0"/>
  <p:tag name="KSO_WM_UNIT_NOCLEAR" val="0"/>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6.15,&quot;top&quot;:7.6,&quot;width&quot;:902.6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 name="KSO_WM_UNIT_LINE_FORE_SCHEMECOLOR_INDEX" val="-2"/>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67_2*n_h_a*1_1_2"/>
  <p:tag name="KSO_WM_TEMPLATE_CATEGORY" val="diagram"/>
  <p:tag name="KSO_WM_TEMPLATE_INDEX" val="20233167"/>
  <p:tag name="KSO_WM_UNIT_LAYERLEVEL" val="1_1_1"/>
  <p:tag name="KSO_WM_TAG_VERSION" val="3.0"/>
  <p:tag name="KSO_WM_DIAGRAM_GROUP_CODE" val="n1-1"/>
  <p:tag name="KSO_WM_UNIT_TYPE" val="n_h_a"/>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6.15,&quot;top&quot;:7.6,&quot;width&quot;:902.65}"/>
  <p:tag name="KSO_WM_DIAGRAM_COLOR_MATCH_VALUE" val="{&quot;shape&quot;:{&quot;fill&quot;:{&quot;solid&quot;:{&quot;brightness&quot;:0,&quot;colorType&quot;:1,&quot;foreColorIndex&quot;:5,&quot;transparency&quot;:0.620000004768371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20"/>
  <p:tag name="KSO_WM_UNIT_TEXT_TYPE" val="1"/>
  <p:tag name="KSO_WM_BEAUTIFY_FLAG" val="#wm#"/>
  <p:tag name="KSO_WM_UNIT_PRESET_TEXT" val="添加标题"/>
  <p:tag name="KSO_WM_UNIT_FILL_TYPE" val="1"/>
  <p:tag name="KSO_WM_UNIT_FILL_FORE_SCHEMECOLOR_INDEX" val="5"/>
  <p:tag name="KSO_WM_UNIT_FILL_FORE_SCHEMECOLOR_INDEX_BRIGHTNESS" val="0"/>
  <p:tag name="KSO_WM_UNIT_LINE_FORE_SCHEMECOLOR_INDEX" val="-2"/>
  <p:tag name="KSO_WM_UNIT_TEXT_FILL_FORE_SCHEMECOLOR_INDEX" val="1"/>
  <p:tag name="KSO_WM_UNIT_TEXT_FILL_TYPE" val="1"/>
</p:tagLst>
</file>

<file path=ppt/tags/tag3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3167_2*n_h_h_f*1_2_1_1"/>
  <p:tag name="KSO_WM_TEMPLATE_CATEGORY" val="diagram"/>
  <p:tag name="KSO_WM_TEMPLATE_INDEX" val="20233167"/>
  <p:tag name="KSO_WM_UNIT_LAYERLEVEL" val="1_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0.4,&quot;left&quot;:46.15,&quot;top&quot;:7.6,&quot;width&quot;:90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TEXT_TYPE" val="1"/>
  <p:tag name="KSO_WM_UNIT_TEXT_LAYER_COUNT" val="1"/>
  <p:tag name="KSO_WM_BEAUTIFY_FLAG" val="#wm#"/>
  <p:tag name="KSO_WM_UNIT_PRESET_TEXT" val="单击此处添加文本具体内容，文字是您思想的提炼，简明扼要地阐述您的观点。根据需要可酌情增减文字，以便观者准确地理解您传达的思想。单击此处添加文本具体内容，文字是您思想的提炼，简明扼要地阐述您的观点。根据需要可酌情增减文字，以便观者准确地理解您传达的思想。简明扼要地阐述您的观点"/>
  <p:tag name="KSO_WM_UNIT_LINE_FORE_SCHEMECOLOR_INDEX" val="-2"/>
  <p:tag name="KSO_WM_UNIT_TEXT_FILL_FORE_SCHEMECOLOR_INDEX" val="1"/>
  <p:tag name="KSO_WM_UNIT_TEXT_FILL_TYPE" val="1"/>
</p:tagLst>
</file>

<file path=ppt/tags/tag375.xml><?xml version="1.0" encoding="utf-8"?>
<p:tagLst xmlns:p="http://schemas.openxmlformats.org/presentationml/2006/main">
  <p:tag name="KSO_WM_SLIDE_ID" val="diagram20233167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167"/>
  <p:tag name="KSO_WM_SLIDE_TYPE" val="text"/>
  <p:tag name="KSO_WM_SLIDE_SUBTYPE" val="diag"/>
  <p:tag name="KSO_WM_SLIDE_SIZE" val="852.55*360.4"/>
  <p:tag name="KSO_WM_SLIDE_POSITION" val="52.65*125.4"/>
  <p:tag name="KSO_WM_SLIDE_LAYOUT" val="a_n"/>
  <p:tag name="KSO_WM_SLIDE_LAYOUT_CNT" val="1_1"/>
  <p:tag name="KSO_WM_SPECIAL_SOURCE" val="bdnull"/>
  <p:tag name="KSO_WM_DIAGRAM_GROUP_CODE" val="n1-1"/>
  <p:tag name="KSO_WM_SLIDE_DIAGTYPE" val="n"/>
</p:tagLst>
</file>

<file path=ppt/tags/tag37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9"/>
  <p:tag name="KSO_WM_UNIT_TEXT_FILL_FORE_SCHEMECOLOR_INDEX" val="13"/>
  <p:tag name="KSO_WM_UNIT_TEXT_FILL_TYPE" val="1"/>
  <p:tag name="KSO_WM_UNIT_USESOURCEFORMAT_APPLY" val="1"/>
  <p:tag name="KSO_WM_TEMPLATE_INDEX" val="20231325"/>
  <p:tag name="KSO_WM_UNIT_ID" val="custom20231325_1*a*1"/>
  <p:tag name="KSO_WM_UNIT_PRESET_TEXT" val="单击此处添加标题"/>
  <p:tag name="KSO_WM_UNIT_TEXT_SHADOW_SCHEMECOLOR_INDEX" val="6"/>
</p:tagLst>
</file>

<file path=ppt/tags/tag377.xml><?xml version="1.0" encoding="utf-8"?>
<p:tagLst xmlns:p="http://schemas.openxmlformats.org/presentationml/2006/main">
  <p:tag name="TABLE_ENDDRAG_ORIGIN_RECT" val="879*421"/>
  <p:tag name="TABLE_ENDDRAG_RECT" val="54*97*879*421"/>
</p:tagLst>
</file>

<file path=ppt/tags/tag37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47.8*125.5"/>
  <p:tag name="KSO_WM_SLIDE_POSITION" val="55.85*323.35"/>
  <p:tag name="KSO_WM_SLIDE_LAYOUT" val="a_β_l"/>
  <p:tag name="KSO_WM_SLIDE_LAYOUT_CNT" val="1_1_1"/>
  <p:tag name="KSO_WM_SPECIAL_SOURCE" val="bdnull"/>
  <p:tag name="KSO_WM_DIAGRAM_GROUP_CODE" val="l1-1"/>
  <p:tag name="KSO_WM_SLIDE_DIAGTYPE" val="l"/>
  <p:tag name="KSO_WM_TEMPLATE_INDEX" val="20231325"/>
  <p:tag name="KSO_WM_TEMPLATE_SUBCATEGORY" val="0"/>
  <p:tag name="KSO_WM_SLIDE_INDEX" val="1"/>
  <p:tag name="KSO_WM_TAG_VERSION" val="3.0"/>
  <p:tag name="KSO_WM_SLIDE_ID" val="custom20231325_1"/>
  <p:tag name="KSO_WM_SLIDE_ITEM_CNT" val="2"/>
</p:tagLst>
</file>

<file path=ppt/tags/tag37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482_1*a*1"/>
  <p:tag name="KSO_WM_TEMPLATE_CATEGORY" val="custom"/>
  <p:tag name="KSO_WM_TEMPLATE_INDEX" val="20234482"/>
  <p:tag name="KSO_WM_UNIT_LAYERLEVEL" val="1"/>
  <p:tag name="KSO_WM_TAG_VERSION" val="3.0"/>
  <p:tag name="KSO_WM_BEAUTIFY_FLAG" val="#wm#"/>
  <p:tag name="KSO_WM_UNIT_TEXT_TYPE" val="1"/>
  <p:tag name="KSO_WM_UNIT_PRESET_TEXT" val="单击此处添加标题"/>
</p:tagLst>
</file>

<file path=ppt/tags/tag38.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482_1*i*7"/>
  <p:tag name="KSO_WM_TEMPLATE_CATEGORY" val="custom"/>
  <p:tag name="KSO_WM_TEMPLATE_INDEX" val="20234482"/>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94.6,&quot;left&quot;:47.99992125984252,&quot;top&quot;:109.7,&quot;width&quot;:851.800045473594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482_1*i*6"/>
  <p:tag name="KSO_WM_TEMPLATE_CATEGORY" val="custom"/>
  <p:tag name="KSO_WM_TEMPLATE_INDEX" val="20234482"/>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94.6,&quot;left&quot;:47.99992125984252,&quot;top&quot;:109.7,&quot;width&quot;:851.800045473594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BEAUTIFY_FLAG" val="#wm#"/>
</p:tagLst>
</file>

<file path=ppt/tags/tag382.xml><?xml version="1.0" encoding="utf-8"?>
<p:tagLst xmlns:p="http://schemas.openxmlformats.org/presentationml/2006/main">
  <p:tag name="KSO_WM_SLIDE_ID" val="custom20234482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482"/>
  <p:tag name="KSO_WM_SLIDE_TYPE" val="text"/>
  <p:tag name="KSO_WM_SLIDE_SUBTYPE" val="picTxt"/>
  <p:tag name="KSO_WM_SLIDE_SIZE" val="865*448"/>
  <p:tag name="KSO_WM_SLIDE_POSITION" val="47*47"/>
  <p:tag name="KSO_WM_SLIDE_LAYOUT" val="a_f_β"/>
  <p:tag name="KSO_WM_SLIDE_LAYOUT_CNT" val="1_1_2"/>
  <p:tag name="KSO_WM_SPECIAL_SOURCE" val="bdnull"/>
</p:tagLst>
</file>

<file path=ppt/tags/tag38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482_1*a*1"/>
  <p:tag name="KSO_WM_TEMPLATE_CATEGORY" val="custom"/>
  <p:tag name="KSO_WM_TEMPLATE_INDEX" val="20234482"/>
  <p:tag name="KSO_WM_UNIT_LAYERLEVEL" val="1"/>
  <p:tag name="KSO_WM_TAG_VERSION" val="3.0"/>
  <p:tag name="KSO_WM_BEAUTIFY_FLAG" val="#wm#"/>
  <p:tag name="KSO_WM_UNIT_TEXT_TYPE" val="1"/>
  <p:tag name="KSO_WM_UNIT_PRESET_TEXT" val="单击此处添加标题"/>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482_1*i*7"/>
  <p:tag name="KSO_WM_TEMPLATE_CATEGORY" val="custom"/>
  <p:tag name="KSO_WM_TEMPLATE_INDEX" val="20234482"/>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94.6,&quot;left&quot;:47.99992125984252,&quot;top&quot;:109.7,&quot;width&quot;:851.800045473594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482_1*i*6"/>
  <p:tag name="KSO_WM_TEMPLATE_CATEGORY" val="custom"/>
  <p:tag name="KSO_WM_TEMPLATE_INDEX" val="20234482"/>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94.6,&quot;left&quot;:47.99992125984252,&quot;top&quot;:109.7,&quot;width&quot;:851.800045473594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5"/>
  <p:tag name="KSO_WM_BEAUTIFY_FLAG" val="#wm#"/>
</p:tagLst>
</file>

<file path=ppt/tags/tag386.xml><?xml version="1.0" encoding="utf-8"?>
<p:tagLst xmlns:p="http://schemas.openxmlformats.org/presentationml/2006/main">
  <p:tag name="KSO_WM_SLIDE_ID" val="custom20234482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482"/>
  <p:tag name="KSO_WM_SLIDE_TYPE" val="text"/>
  <p:tag name="KSO_WM_SLIDE_SUBTYPE" val="picTxt"/>
  <p:tag name="KSO_WM_SLIDE_SIZE" val="865*448"/>
  <p:tag name="KSO_WM_SLIDE_POSITION" val="47*47"/>
  <p:tag name="KSO_WM_SLIDE_LAYOUT" val="a_f_β"/>
  <p:tag name="KSO_WM_SLIDE_LAYOUT_CNT" val="1_1_2"/>
  <p:tag name="KSO_WM_SPECIAL_SOURCE" val="bdnull"/>
</p:tagLst>
</file>

<file path=ppt/tags/tag3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38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3.0"/>
  <p:tag name="KSO_WM_BEAUTIFY_FLAG" val="#wm#"/>
</p:tagLst>
</file>

<file path=ppt/tags/tag389.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90.xml><?xml version="1.0" encoding="utf-8"?>
<p:tagLst xmlns:p="http://schemas.openxmlformats.org/presentationml/2006/main">
  <p:tag name="KSO_WM_SLIDE_ID" val="custom20233665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665"/>
  <p:tag name="KSO_WM_SLIDE_TYPE" val="text"/>
  <p:tag name="KSO_WM_SLIDE_SUBTYPE" val="picTxt"/>
  <p:tag name="KSO_WM_SLIDE_SIZE" val="264.195*360.15"/>
  <p:tag name="KSO_WM_SLIDE_POSITION" val="649.3*131.8"/>
  <p:tag name="KSO_WM_SLIDE_LAYOUT" val="a_β_l"/>
  <p:tag name="KSO_WM_SLIDE_LAYOUT_CNT" val="1_1_1"/>
  <p:tag name="KSO_WM_SPECIAL_SOURCE" val="bdnull"/>
  <p:tag name="KSO_WM_DIAGRAM_GROUP_CODE" val="l1-1"/>
  <p:tag name="KSO_WM_SLIDE_DIAGTYPE" val="l"/>
</p:tagLst>
</file>

<file path=ppt/tags/tag391.xml><?xml version="1.0" encoding="utf-8"?>
<p:tagLst xmlns:p="http://schemas.openxmlformats.org/presentationml/2006/main">
  <p:tag name="KSO_WM_SLIDE_ID" val="custom20233665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665"/>
  <p:tag name="KSO_WM_SLIDE_TYPE" val="text"/>
  <p:tag name="KSO_WM_SLIDE_SUBTYPE" val="picTxt"/>
  <p:tag name="KSO_WM_SLIDE_SIZE" val="264.195*360.15"/>
  <p:tag name="KSO_WM_SLIDE_POSITION" val="649.3*131.8"/>
  <p:tag name="KSO_WM_SLIDE_LAYOUT" val="a_β_l"/>
  <p:tag name="KSO_WM_SLIDE_LAYOUT_CNT" val="1_1_1"/>
  <p:tag name="KSO_WM_SPECIAL_SOURCE" val="bdnull"/>
  <p:tag name="KSO_WM_DIAGRAM_GROUP_CODE" val="l1-1"/>
  <p:tag name="KSO_WM_SLIDE_DIAGTYPE" val="l"/>
</p:tagLst>
</file>

<file path=ppt/tags/tag392.xml><?xml version="1.0" encoding="utf-8"?>
<p:tagLst xmlns:p="http://schemas.openxmlformats.org/presentationml/2006/main">
  <p:tag name="KSO_WM_SLIDE_ID" val="custom20233665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665"/>
  <p:tag name="KSO_WM_SLIDE_TYPE" val="text"/>
  <p:tag name="KSO_WM_SLIDE_SUBTYPE" val="picTxt"/>
  <p:tag name="KSO_WM_SLIDE_SIZE" val="264.195*360.15"/>
  <p:tag name="KSO_WM_SLIDE_POSITION" val="649.3*131.8"/>
  <p:tag name="KSO_WM_SLIDE_LAYOUT" val="a_β_l"/>
  <p:tag name="KSO_WM_SLIDE_LAYOUT_CNT" val="1_1_1"/>
  <p:tag name="KSO_WM_SPECIAL_SOURCE" val="bdnull"/>
  <p:tag name="KSO_WM_DIAGRAM_GROUP_CODE" val="l1-1"/>
  <p:tag name="KSO_WM_SLIDE_DIAGTYPE" val="l"/>
</p:tagLst>
</file>

<file path=ppt/tags/tag393.xml><?xml version="1.0" encoding="utf-8"?>
<p:tagLst xmlns:p="http://schemas.openxmlformats.org/presentationml/2006/main">
  <p:tag name="KSO_WM_SLIDE_ID" val="custom20233665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665"/>
  <p:tag name="KSO_WM_SLIDE_TYPE" val="text"/>
  <p:tag name="KSO_WM_SLIDE_SUBTYPE" val="picTxt"/>
  <p:tag name="KSO_WM_SLIDE_SIZE" val="264.195*360.15"/>
  <p:tag name="KSO_WM_SLIDE_POSITION" val="649.3*131.8"/>
  <p:tag name="KSO_WM_SLIDE_LAYOUT" val="a_β_l"/>
  <p:tag name="KSO_WM_SLIDE_LAYOUT_CNT" val="1_1_1"/>
  <p:tag name="KSO_WM_SPECIAL_SOURCE" val="bdnull"/>
  <p:tag name="KSO_WM_DIAGRAM_GROUP_CODE" val="l1-1"/>
  <p:tag name="KSO_WM_SLIDE_DIAGTYPE" val="l"/>
</p:tagLst>
</file>

<file path=ppt/tags/tag394.xml><?xml version="1.0" encoding="utf-8"?>
<p:tagLst xmlns:p="http://schemas.openxmlformats.org/presentationml/2006/main">
  <p:tag name="KSO_WM_SLIDE_ID" val="custom20233665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665"/>
  <p:tag name="KSO_WM_SLIDE_TYPE" val="text"/>
  <p:tag name="KSO_WM_SLIDE_SUBTYPE" val="picTxt"/>
  <p:tag name="KSO_WM_SLIDE_SIZE" val="264.195*360.15"/>
  <p:tag name="KSO_WM_SLIDE_POSITION" val="649.3*131.8"/>
  <p:tag name="KSO_WM_SLIDE_LAYOUT" val="a_β_l"/>
  <p:tag name="KSO_WM_SLIDE_LAYOUT_CNT" val="1_1_1"/>
  <p:tag name="KSO_WM_SPECIAL_SOURCE" val="bdnull"/>
  <p:tag name="KSO_WM_DIAGRAM_GROUP_CODE" val="l1-1"/>
  <p:tag name="KSO_WM_SLIDE_DIAGTYPE" val="l"/>
</p:tagLst>
</file>

<file path=ppt/tags/tag395.xml><?xml version="1.0" encoding="utf-8"?>
<p:tagLst xmlns:p="http://schemas.openxmlformats.org/presentationml/2006/main">
  <p:tag name="KSO_WM_SLIDE_ID" val="custom20233665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665"/>
  <p:tag name="KSO_WM_SLIDE_TYPE" val="text"/>
  <p:tag name="KSO_WM_SLIDE_SUBTYPE" val="picTxt"/>
  <p:tag name="KSO_WM_SLIDE_SIZE" val="264.195*360.15"/>
  <p:tag name="KSO_WM_SLIDE_POSITION" val="649.3*131.8"/>
  <p:tag name="KSO_WM_SLIDE_LAYOUT" val="a_β_l"/>
  <p:tag name="KSO_WM_SLIDE_LAYOUT_CNT" val="1_1_1"/>
  <p:tag name="KSO_WM_SPECIAL_SOURCE" val="bdnull"/>
  <p:tag name="KSO_WM_DIAGRAM_GROUP_CODE" val="l1-1"/>
  <p:tag name="KSO_WM_SLIDE_DIAGTYPE" val="l"/>
</p:tagLst>
</file>

<file path=ppt/tags/tag396.xml><?xml version="1.0" encoding="utf-8"?>
<p:tagLst xmlns:p="http://schemas.openxmlformats.org/presentationml/2006/main">
  <p:tag name="KSO_WM_SLIDE_ID" val="custom20233665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665"/>
  <p:tag name="KSO_WM_SLIDE_TYPE" val="text"/>
  <p:tag name="KSO_WM_SLIDE_SUBTYPE" val="picTxt"/>
  <p:tag name="KSO_WM_SLIDE_SIZE" val="264.195*360.15"/>
  <p:tag name="KSO_WM_SLIDE_POSITION" val="649.3*131.8"/>
  <p:tag name="KSO_WM_SLIDE_LAYOUT" val="a_β_l"/>
  <p:tag name="KSO_WM_SLIDE_LAYOUT_CNT" val="1_1_1"/>
  <p:tag name="KSO_WM_SPECIAL_SOURCE" val="bdnull"/>
  <p:tag name="KSO_WM_DIAGRAM_GROUP_CODE" val="l1-1"/>
  <p:tag name="KSO_WM_SLIDE_DIAGTYPE" val="l"/>
</p:tagLst>
</file>

<file path=ppt/tags/tag397.xml><?xml version="1.0" encoding="utf-8"?>
<p:tagLst xmlns:p="http://schemas.openxmlformats.org/presentationml/2006/main">
  <p:tag name="KSO_WM_SLIDE_ID" val="custom20233665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665"/>
  <p:tag name="KSO_WM_SLIDE_TYPE" val="text"/>
  <p:tag name="KSO_WM_SLIDE_SUBTYPE" val="picTxt"/>
  <p:tag name="KSO_WM_SLIDE_SIZE" val="264.195*360.15"/>
  <p:tag name="KSO_WM_SLIDE_POSITION" val="649.3*131.8"/>
  <p:tag name="KSO_WM_SLIDE_LAYOUT" val="a_β_l"/>
  <p:tag name="KSO_WM_SLIDE_LAYOUT_CNT" val="1_1_1"/>
  <p:tag name="KSO_WM_SPECIAL_SOURCE" val="bdnull"/>
  <p:tag name="KSO_WM_DIAGRAM_GROUP_CODE" val="l1-1"/>
  <p:tag name="KSO_WM_SLIDE_DIAGTYPE" val="l"/>
</p:tagLst>
</file>

<file path=ppt/tags/tag398.xml><?xml version="1.0" encoding="utf-8"?>
<p:tagLst xmlns:p="http://schemas.openxmlformats.org/presentationml/2006/main">
  <p:tag name="KSO_WM_SLIDE_ID" val="custom20233665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665"/>
  <p:tag name="KSO_WM_SLIDE_TYPE" val="text"/>
  <p:tag name="KSO_WM_SLIDE_SUBTYPE" val="picTxt"/>
  <p:tag name="KSO_WM_SLIDE_SIZE" val="264.195*360.15"/>
  <p:tag name="KSO_WM_SLIDE_POSITION" val="649.3*131.8"/>
  <p:tag name="KSO_WM_SLIDE_LAYOUT" val="a_β_l"/>
  <p:tag name="KSO_WM_SLIDE_LAYOUT_CNT" val="1_1_1"/>
  <p:tag name="KSO_WM_SPECIAL_SOURCE" val="bdnull"/>
  <p:tag name="KSO_WM_DIAGRAM_GROUP_CODE" val="l1-1"/>
  <p:tag name="KSO_WM_SLIDE_DIAGTYPE" val="l"/>
</p:tagLst>
</file>

<file path=ppt/tags/tag39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7*a*1"/>
  <p:tag name="KSO_WM_TEMPLATE_CATEGORY" val="custom"/>
  <p:tag name="KSO_WM_TEMPLATE_INDEX" val="20230251"/>
  <p:tag name="KSO_WM_UNIT_LAYERLEVEL" val="1"/>
  <p:tag name="KSO_WM_TAG_VERSION" val="3.0"/>
  <p:tag name="KSO_WM_BEAUTIFY_FLAG" val="#wm#"/>
  <p:tag name="KSO_WM_UNIT_CONTENT_GROUP_TYPE" val="contentchip"/>
  <p:tag name="KSO_WM_UNIT_PRESET_TEXT" val="添加章节标题"/>
  <p:tag name="KSO_WM_UNIT_TEXT_TYPE" val="1"/>
</p:tagLst>
</file>

<file path=ppt/tags/tag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3.0"/>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0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custom20230251_7*e*1"/>
  <p:tag name="KSO_WM_TEMPLATE_CATEGORY" val="custom"/>
  <p:tag name="KSO_WM_TEMPLATE_INDEX" val="20230251"/>
  <p:tag name="KSO_WM_UNIT_LAYERLEVEL" val="1"/>
  <p:tag name="KSO_WM_TAG_VERSION" val="3.0"/>
  <p:tag name="KSO_WM_BEAUTIFY_FLAG" val="#wm#"/>
</p:tagLst>
</file>

<file path=ppt/tags/tag401.xml><?xml version="1.0" encoding="utf-8"?>
<p:tagLst xmlns:p="http://schemas.openxmlformats.org/presentationml/2006/main">
  <p:tag name="KSO_WM_SLIDE_ID" val="custom20230251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251"/>
  <p:tag name="KSO_WM_SLIDE_TYPE" val="sectionTitle"/>
  <p:tag name="KSO_WM_SLIDE_SUBTYPE" val="pureTxt"/>
  <p:tag name="KSO_WM_SLIDE_LAYOUT" val="a_e"/>
  <p:tag name="KSO_WM_SLIDE_LAYOUT_CNT" val="1_1"/>
  <p:tag name="KSO_WM_SPECIAL_SOURCE" val="bdnull"/>
  <p:tag name="KSO_WM_SLIDE_CONTENT_AREA" val="{&quot;left&quot;:&quot;26.65&quot;,&quot;top&quot;:&quot;113.75&quot;,&quot;width&quot;:&quot;539.75&quot;,&quot;height&quot;:&quot;310.35&quot;}"/>
</p:tagLst>
</file>

<file path=ppt/tags/tag402.xml><?xml version="1.0" encoding="utf-8"?>
<p:tagLst xmlns:p="http://schemas.openxmlformats.org/presentationml/2006/main">
  <p:tag name="KSO_WM_SLIDE_ID" val="custom20234800_1"/>
  <p:tag name="KSO_WM_TEMPLATE_SUBCATEGORY" val="0"/>
  <p:tag name="KSO_WM_TEMPLATE_MASTER_TYPE" val="0"/>
  <p:tag name="KSO_WM_TEMPLATE_COLOR_TYPE" val="0"/>
  <p:tag name="KSO_WM_SLIDE_TYPE" val="text"/>
  <p:tag name="KSO_WM_SLIDE_SUBTYPE" val="picTxt"/>
  <p:tag name="KSO_WM_SLIDE_ITEM_CNT" val="4"/>
  <p:tag name="KSO_WM_SLIDE_INDEX" val="1"/>
  <p:tag name="KSO_WM_SLIDE_SIZE" val="488.75*356.575"/>
  <p:tag name="KSO_WM_SLIDE_POSITION" val="417*128.225"/>
  <p:tag name="KSO_WM_DIAGRAM_GROUP_CODE" val="l1-1"/>
  <p:tag name="KSO_WM_SLIDE_DIAGTYPE" val="l"/>
  <p:tag name="KSO_WM_TAG_VERSION" val="3.0"/>
  <p:tag name="KSO_WM_BEAUTIFY_FLAG" val="#wm#"/>
  <p:tag name="KSO_WM_TEMPLATE_CATEGORY" val="custom"/>
  <p:tag name="KSO_WM_TEMPLATE_INDEX" val="20234800"/>
  <p:tag name="KSO_WM_SLIDE_LAYOUT" val="a_l"/>
  <p:tag name="KSO_WM_SLIDE_LAYOUT_CNT" val="1_1"/>
</p:tagLst>
</file>

<file path=ppt/tags/tag403.xml><?xml version="1.0" encoding="utf-8"?>
<p:tagLst xmlns:p="http://schemas.openxmlformats.org/presentationml/2006/main">
  <p:tag name="KSO_WM_SLIDE_ID" val="diagram20234807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50.375*372.922"/>
  <p:tag name="KSO_WM_SLIDE_POSITION" val="54.9*123.9"/>
  <p:tag name="KSO_WM_TAG_VERSION" val="3.0"/>
  <p:tag name="KSO_WM_BEAUTIFY_FLAG" val="#wm#"/>
  <p:tag name="KSO_WM_TEMPLATE_CATEGORY" val="diagram"/>
  <p:tag name="KSO_WM_TEMPLATE_INDEX" val="20234807"/>
  <p:tag name="KSO_WM_DIAGRAM_GROUP_CODE" val="l1-1"/>
  <p:tag name="KSO_WM_SLIDE_DIAGTYPE" val="l"/>
  <p:tag name="KSO_WM_SLIDE_LAYOUT" val="a_l"/>
  <p:tag name="KSO_WM_SLIDE_LAYOUT_CNT" val="1_1"/>
</p:tagLst>
</file>

<file path=ppt/tags/tag404.xml><?xml version="1.0" encoding="utf-8"?>
<p:tagLst xmlns:p="http://schemas.openxmlformats.org/presentationml/2006/main">
  <p:tag name="KSO_WM_SLIDE_ID" val="diagram20234820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diagram"/>
  <p:tag name="KSO_WM_TEMPLATE_INDEX" val="20234820"/>
  <p:tag name="KSO_WM_SLIDE_TYPE" val="text"/>
  <p:tag name="KSO_WM_SLIDE_SUBTYPE" val="diag"/>
  <p:tag name="KSO_WM_SLIDE_SIZE" val="850.9*351.2"/>
  <p:tag name="KSO_WM_SLIDE_POSITION" val="54.7*133.7"/>
  <p:tag name="KSO_WM_SLIDE_LAYOUT" val="a_l"/>
  <p:tag name="KSO_WM_SLIDE_LAYOUT_CNT" val="1_1"/>
  <p:tag name="KSO_WM_SPECIAL_SOURCE" val="bdnull"/>
  <p:tag name="KSO_WM_DIAGRAM_GROUP_CODE" val="l1-1"/>
  <p:tag name="KSO_WM_SLIDE_DIAGTYPE" val="l"/>
</p:tagLst>
</file>

<file path=ppt/tags/tag4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51_9*a*1"/>
  <p:tag name="KSO_WM_TEMPLATE_CATEGORY" val="custom"/>
  <p:tag name="KSO_WM_TEMPLATE_INDEX" val="20230251"/>
  <p:tag name="KSO_WM_UNIT_LAYERLEVEL" val="1"/>
  <p:tag name="KSO_WM_TAG_VERSION" val="3.0"/>
  <p:tag name="KSO_WM_BEAUTIFY_FLAG" val="#wm#"/>
  <p:tag name="KSO_WM_UNIT_CONTENT_GROUP_TYPE" val="contentchip"/>
</p:tagLst>
</file>

<file path=ppt/tags/tag406.xml><?xml version="1.0" encoding="utf-8"?>
<p:tagLst xmlns:p="http://schemas.openxmlformats.org/presentationml/2006/main">
  <p:tag name="KSO_WM_SLIDE_ID" val="custom20230251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0251"/>
  <p:tag name="KSO_WM_SLIDE_TYPE" val="endPage"/>
  <p:tag name="KSO_WM_SLIDE_SUBTYPE" val="pureTxt"/>
  <p:tag name="KSO_WM_SLIDE_LAYOUT" val="a_f"/>
  <p:tag name="KSO_WM_SLIDE_LAYOUT_CNT" val="1_1"/>
  <p:tag name="KSO_WM_SPECIAL_SOURCE" val="bdnull"/>
  <p:tag name="KSO_WM_TEMPLATE_THUMBS_INDEX" val="1、19"/>
  <p:tag name="KSO_WM_SLIDE_CONTENT_AREA" val="{&quot;left&quot;:&quot;32.85&quot;,&quot;top&quot;:&quot;119.55&quot;,&quot;width&quot;:&quot;539.75&quot;,&quot;height&quot;:&quot;310.35&quot;}"/>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2"/>
  <p:tag name="KSO_WM_UNIT_LAYERLEVEL" val="1"/>
  <p:tag name="KSO_WM_TAG_VERSION" val="3.0"/>
  <p:tag name="KSO_WM_UNIT_TYPE" val="i"/>
  <p:tag name="KSO_WM_UNIT_INDEX" val="12"/>
</p:tagLst>
</file>

<file path=ppt/tags/tag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3"/>
  <p:tag name="KSO_WM_UNIT_LAYERLEVEL" val="1"/>
  <p:tag name="KSO_WM_TAG_VERSION" val="3.0"/>
  <p:tag name="KSO_WM_UNIT_TYPE" val="i"/>
  <p:tag name="KSO_WM_UNIT_INDEX" val="13"/>
</p:tagLst>
</file>

<file path=ppt/tags/tag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CONTENT_GROUP_TYPE" val="contentchip"/>
  <p:tag name="KSO_WM_UNIT_TYPE" val="i"/>
  <p:tag name="KSO_WM_UNIT_INDEX" val="3"/>
</p:tagLst>
</file>

<file path=ppt/tags/tag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CONTENT_GROUP_TYPE" val="contentchip"/>
  <p:tag name="KSO_WM_UNIT_TYPE" val="i"/>
  <p:tag name="KSO_WM_UNIT_INDEX" val="4"/>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3.0"/>
  <p:tag name="KSO_WM_UNIT_TYPE" val="i"/>
  <p:tag name="KSO_WM_UNIT_INDEX" val="6"/>
</p:tagLst>
</file>

<file path=ppt/tags/tag49.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5"/>
  <p:tag name="KSO_WM_UNIT_ID" val="_1*i*5"/>
  <p:tag name="KSO_WM_UNIT_LAYERLEVEL" val="1"/>
  <p:tag name="KSO_WM_TAG_VERSION" val="3.0"/>
</p:tagLst>
</file>

<file path=ppt/tags/tag50.xml><?xml version="1.0" encoding="utf-8"?>
<p:tagLst xmlns:p="http://schemas.openxmlformats.org/presentationml/2006/main">
  <p:tag name="KSO_WM_UNIT_ISCONTENTSTITLE" val="0"/>
  <p:tag name="KSO_WM_UNIT_ISNUMDGMTITLE" val="0"/>
  <p:tag name="KSO_WM_UNIT_PRESET_TEXT" val="PART 01"/>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
  <p:tag name="KSO_WM_UNIT_LAYERLEVEL" val="1"/>
  <p:tag name="KSO_WM_TAG_VERSION" val="3.0"/>
  <p:tag name="KSO_WM_UNIT_TYPE" val="i"/>
  <p:tag name="KSO_WM_UNIT_INDEX" val="7"/>
</p:tagLst>
</file>

<file path=ppt/tags/tag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
  <p:tag name="KSO_WM_UNIT_LAYERLEVEL" val="1"/>
  <p:tag name="KSO_WM_TAG_VERSION" val="3.0"/>
  <p:tag name="KSO_WM_UNIT_TYPE" val="i"/>
  <p:tag name="KSO_WM_UNIT_INDEX" val="8"/>
</p:tagLst>
</file>

<file path=ppt/tags/tag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9"/>
  <p:tag name="KSO_WM_UNIT_LAYERLEVEL" val="1"/>
  <p:tag name="KSO_WM_TAG_VERSION" val="3.0"/>
  <p:tag name="KSO_WM_UNIT_TYPE" val="i"/>
  <p:tag name="KSO_WM_UNIT_INDEX" val="9"/>
</p:tagLst>
</file>

<file path=ppt/tags/tag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0"/>
  <p:tag name="KSO_WM_UNIT_LAYERLEVEL" val="1"/>
  <p:tag name="KSO_WM_TAG_VERSION" val="3.0"/>
  <p:tag name="KSO_WM_UNIT_TYPE" val="i"/>
  <p:tag name="KSO_WM_UNIT_INDEX" val="10"/>
</p:tagLst>
</file>

<file path=ppt/tags/tag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1"/>
  <p:tag name="KSO_WM_UNIT_LAYERLEVEL" val="1"/>
  <p:tag name="KSO_WM_TAG_VERSION" val="3.0"/>
  <p:tag name="KSO_WM_UNIT_TYPE" val="i"/>
  <p:tag name="KSO_WM_UNIT_INDEX" val="11"/>
</p:tagLst>
</file>

<file path=ppt/tags/tag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2"/>
  <p:tag name="KSO_WM_UNIT_LAYERLEVEL" val="1"/>
  <p:tag name="KSO_WM_TAG_VERSION" val="3.0"/>
  <p:tag name="KSO_WM_UNIT_TYPE" val="i"/>
  <p:tag name="KSO_WM_UNIT_INDEX" val="1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TYPE" val="f"/>
  <p:tag name="KSO_WM_UNIT_INDEX"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 name="KSO_WM_UNIT_CONTENT_GROUP_TYPE" val="contentchip"/>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 name="KSO_WM_BEAUTIFY_FLAG" val="#wm#"/>
</p:tagLst>
</file>

<file path=ppt/tags/tag90.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Lst>
</file>

<file path=ppt/tags/tag91.xml><?xml version="1.0" encoding="utf-8"?>
<p:tagLst xmlns:p="http://schemas.openxmlformats.org/presentationml/2006/main">
  <p:tag name="KSO_WM_BEAUTIFY_FLAG" val=""/>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UNIT_TYPE" val="i"/>
  <p:tag name="KSO_WM_UNIT_INDEX" val="13"/>
</p:tagLst>
</file>

<file path=ppt/tags/tag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1*i*4"/>
  <p:tag name="KSO_WM_UNIT_LAYERLEVEL" val="1"/>
  <p:tag name="KSO_WM_TAG_VERSION" val="3.0"/>
</p:tagLst>
</file>

<file path=ppt/tags/tag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5"/>
  <p:tag name="KSO_WM_UNIT_ID" val="_11*i*5"/>
  <p:tag name="KSO_WM_UNIT_LAYERLEVEL" val="1"/>
  <p:tag name="KSO_WM_TAG_VERSION" val="3.0"/>
</p:tagLst>
</file>

<file path=ppt/tags/tag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1*i*6"/>
  <p:tag name="KSO_WM_UNIT_LAYERLEVEL" val="1"/>
  <p:tag name="KSO_WM_TAG_VERSION" val="3.0"/>
</p:tagLst>
</file>

<file path=ppt/tags/tag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1*i*7"/>
  <p:tag name="KSO_WM_UNIT_LAYERLEVEL" val="1"/>
  <p:tag name="KSO_WM_TAG_VERSION" val="3.0"/>
</p:tagLst>
</file>

<file path=ppt/tags/tag97.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 name="KSO_WM_UNIT_CONTENT_GROUP_TYPE" val="contentchip"/>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1*i*8"/>
  <p:tag name="KSO_WM_UNIT_LAYERLEVEL" val="1"/>
  <p:tag name="KSO_WM_TAG_VERSION" val="3.0"/>
  <p:tag name="KSO_WM_BEAUTIFY_FLAG" val="#wm#"/>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9"/>
  <p:tag name="KSO_WM_UNIT_ID" val="_11*i*9"/>
  <p:tag name="KSO_WM_UNIT_LAYERLEVEL" val="1"/>
  <p:tag name="KSO_WM_TAG_VERSION" val="3.0"/>
</p:tagLst>
</file>

<file path=ppt/theme/theme1.xml><?xml version="1.0" encoding="utf-8"?>
<a:theme xmlns:a="http://schemas.openxmlformats.org/drawingml/2006/main" name="Office 主题">
  <a:themeElements>
    <a:clrScheme name="自定义 19">
      <a:dk1>
        <a:srgbClr val="000000"/>
      </a:dk1>
      <a:lt1>
        <a:srgbClr val="FFFFFF"/>
      </a:lt1>
      <a:dk2>
        <a:srgbClr val="00175A"/>
      </a:dk2>
      <a:lt2>
        <a:srgbClr val="F0F0F0"/>
      </a:lt2>
      <a:accent1>
        <a:srgbClr val="5DC8FD"/>
      </a:accent1>
      <a:accent2>
        <a:srgbClr val="62CFE9"/>
      </a:accent2>
      <a:accent3>
        <a:srgbClr val="67D6D5"/>
      </a:accent3>
      <a:accent4>
        <a:srgbClr val="6BDCC1"/>
      </a:accent4>
      <a:accent5>
        <a:srgbClr val="70E3AD"/>
      </a:accent5>
      <a:accent6>
        <a:srgbClr val="75EA99"/>
      </a:accent6>
      <a:hlink>
        <a:srgbClr val="4472C4"/>
      </a:hlink>
      <a:folHlink>
        <a:srgbClr val="F67FFF"/>
      </a:folHlink>
    </a:clrScheme>
    <a:fontScheme name="稻壳儿-黑体常规2">
      <a:majorFont>
        <a:latin typeface="MiSans Heavy"/>
        <a:ea typeface="MiSans Heavy"/>
        <a:cs typeface=""/>
      </a:majorFont>
      <a:minorFont>
        <a:latin typeface="MiSans"/>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1F6E8E"/>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19803</Words>
  <Application>WPS 演示</Application>
  <PresentationFormat>宽屏</PresentationFormat>
  <Paragraphs>372</Paragraphs>
  <Slides>40</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40</vt:i4>
      </vt:variant>
    </vt:vector>
  </HeadingPairs>
  <TitlesOfParts>
    <vt:vector size="64" baseType="lpstr">
      <vt:lpstr>Arial</vt:lpstr>
      <vt:lpstr>宋体</vt:lpstr>
      <vt:lpstr>Wingdings</vt:lpstr>
      <vt:lpstr>MiSans Heavy</vt:lpstr>
      <vt:lpstr>MiSans</vt:lpstr>
      <vt:lpstr>Times New Roman</vt:lpstr>
      <vt:lpstr>MiSans Normal</vt:lpstr>
      <vt:lpstr>汉仪文黑-55简</vt:lpstr>
      <vt:lpstr>优设标题黑</vt:lpstr>
      <vt:lpstr>微软雅黑</vt:lpstr>
      <vt:lpstr>Arial Unicode MS</vt:lpstr>
      <vt:lpstr>汉仪铸字超然体W</vt:lpstr>
      <vt:lpstr>等线</vt:lpstr>
      <vt:lpstr>黑体</vt:lpstr>
      <vt:lpstr>Calibri</vt:lpstr>
      <vt:lpstr>MiSans</vt:lpstr>
      <vt:lpstr>Segoe Print</vt:lpstr>
      <vt:lpstr>MiSans Heavy</vt:lpstr>
      <vt:lpstr>Arial</vt:lpstr>
      <vt:lpstr>Times New Roman</vt:lpstr>
      <vt:lpstr>ＭＳ 明朝</vt:lpstr>
      <vt:lpstr>Wingdings</vt:lpstr>
      <vt:lpstr>MS Gothic</vt:lpstr>
      <vt:lpstr>Office 主题</vt:lpstr>
      <vt:lpstr>Reddit Insurance Topic Modeling Report</vt:lpstr>
      <vt:lpstr>Contents</vt:lpstr>
      <vt:lpstr>Introduction</vt:lpstr>
      <vt:lpstr> Research objectives</vt:lpstr>
      <vt:lpstr>Research Subjects</vt:lpstr>
      <vt:lpstr>Data Collection</vt:lpstr>
      <vt:lpstr> </vt:lpstr>
      <vt:lpstr> 热门讨论话题</vt:lpstr>
      <vt:lpstr> 讨论活跃度</vt:lpstr>
      <vt:lpstr>用户行为分析</vt:lpstr>
      <vt:lpstr> 用户互动模式</vt:lpstr>
      <vt:lpstr> 情感倾向分析</vt:lpstr>
      <vt:lpstr> 技术影响评估</vt:lpstr>
      <vt:lpstr> Analysis</vt:lpstr>
      <vt:lpstr> Analysis</vt:lpstr>
      <vt:lpstr>保险行业趋势</vt:lpstr>
      <vt:lpstr> 行业发展动态</vt:lpstr>
      <vt:lpstr>Result</vt:lpstr>
      <vt:lpstr> 用户需求未满足点</vt:lpstr>
      <vt:lpstr>Result</vt:lpstr>
      <vt:lpstr>Result</vt:lpstr>
      <vt:lpstr>Result</vt:lpstr>
      <vt:lpstr>Topic discussion</vt:lpstr>
      <vt:lpstr> 潜在市场细分</vt:lpstr>
      <vt:lpstr> Topic discussion</vt:lpstr>
      <vt:lpstr>市场机会识别</vt:lpstr>
      <vt:lpstr>PowerPoint 演示文稿</vt:lpstr>
      <vt:lpstr> 市场策略建议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风险与挑战</vt:lpstr>
      <vt:lpstr> 法规合规挑战</vt:lpstr>
      <vt:lpstr> 行业面临风险</vt:lpstr>
      <vt:lpstr> 用户信任问题</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B0045-北师大-靓仔</cp:lastModifiedBy>
  <cp:revision>55</cp:revision>
  <dcterms:created xsi:type="dcterms:W3CDTF">2025-05-04T04:50:00Z</dcterms:created>
  <dcterms:modified xsi:type="dcterms:W3CDTF">2025-05-08T12:26:23Z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
  </property>
</Properties>
</file>